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1"/>
    <p:restoredTop sz="93130"/>
  </p:normalViewPr>
  <p:slideViewPr>
    <p:cSldViewPr snapToGrid="0" snapToObjects="1">
      <p:cViewPr varScale="1">
        <p:scale>
          <a:sx n="95" d="100"/>
          <a:sy n="95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CC79D-D582-0E4F-BF8C-52C0BEE4819D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91B6C1-B882-114E-BD28-A2FFEA90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Pre-production and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4345891"/>
            <a:ext cx="6987645" cy="777439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objective 1.1: Evaluating the factors that need to be considered when planning.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5906" y="317886"/>
            <a:ext cx="2559943" cy="1714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2" y="64112"/>
            <a:ext cx="22225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22" y="-339500"/>
            <a:ext cx="2476048" cy="26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816" y="618564"/>
            <a:ext cx="10018713" cy="1752599"/>
          </a:xfrm>
        </p:spPr>
        <p:txBody>
          <a:bodyPr/>
          <a:lstStyle/>
          <a:p>
            <a:r>
              <a:rPr lang="en-US" b="1" dirty="0" smtClean="0"/>
              <a:t>Time Constraints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6504" y="3926541"/>
            <a:ext cx="8262238" cy="1624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n>
                  <a:solidFill>
                    <a:schemeClr val="accent1"/>
                  </a:solidFill>
                </a:ln>
                <a:solidFill>
                  <a:srgbClr val="00FA00"/>
                </a:solidFill>
              </a:rPr>
              <a:t>Time costs money</a:t>
            </a:r>
          </a:p>
          <a:p>
            <a:pPr marL="0" indent="0" algn="ctr">
              <a:buNone/>
            </a:pPr>
            <a:r>
              <a:rPr lang="en-US" sz="1800" b="1" dirty="0" smtClean="0">
                <a:ln>
                  <a:solidFill>
                    <a:schemeClr val="accent1"/>
                  </a:solidFill>
                </a:ln>
                <a:solidFill>
                  <a:srgbClr val="00FA00"/>
                </a:solidFill>
              </a:rPr>
              <a:t>How?</a:t>
            </a:r>
            <a:endParaRPr lang="en-US" sz="1800" b="1" dirty="0">
              <a:ln>
                <a:solidFill>
                  <a:schemeClr val="accent1"/>
                </a:solidFill>
              </a:ln>
              <a:solidFill>
                <a:srgbClr val="00FA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9788" y="2349192"/>
            <a:ext cx="4655670" cy="362809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59850" y="102160"/>
            <a:ext cx="6548374" cy="103280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</a:rPr>
              <a:t>Learning outcome </a:t>
            </a:r>
            <a:r>
              <a:rPr lang="en-US" dirty="0" smtClean="0">
                <a:solidFill>
                  <a:schemeClr val="bg1"/>
                </a:solidFill>
              </a:rPr>
              <a:t>1.1: Evaluating the factors that need to be considered when planning.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073" y="463880"/>
            <a:ext cx="10018713" cy="1752599"/>
          </a:xfrm>
        </p:spPr>
        <p:txBody>
          <a:bodyPr/>
          <a:lstStyle/>
          <a:p>
            <a:r>
              <a:rPr lang="en-US" dirty="0" smtClean="0"/>
              <a:t>Other things to consider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59850" y="102160"/>
            <a:ext cx="6548374" cy="103280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</a:rPr>
              <a:t>Learning outcome </a:t>
            </a:r>
            <a:r>
              <a:rPr lang="en-US" dirty="0" smtClean="0">
                <a:solidFill>
                  <a:schemeClr val="bg1"/>
                </a:solidFill>
              </a:rPr>
              <a:t>1.1: Evaluating the factors that need to be considered when planning.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114" y="3798332"/>
            <a:ext cx="197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Personnel involved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9428" y="5567939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Resources needed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03577" y="3402106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Facilities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67982" y="5669245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49" y="1880772"/>
            <a:ext cx="2734235" cy="2050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84" y="3462155"/>
            <a:ext cx="2504888" cy="2504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87" y="1690739"/>
            <a:ext cx="1863203" cy="1552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35" y="4304633"/>
            <a:ext cx="2126405" cy="12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6771" y="-295835"/>
            <a:ext cx="10018713" cy="1752599"/>
          </a:xfrm>
        </p:spPr>
        <p:txBody>
          <a:bodyPr/>
          <a:lstStyle/>
          <a:p>
            <a:r>
              <a:rPr lang="en-US" b="1" dirty="0" smtClean="0"/>
              <a:t>Case Scenario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546" y="1752599"/>
            <a:ext cx="10018713" cy="5105401"/>
          </a:xfrm>
        </p:spPr>
        <p:txBody>
          <a:bodyPr>
            <a:normAutofit fontScale="77500" lnSpcReduction="200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 a piece of writing which answers these questions. Whilst we listen to the Podcast with production designer Pat Campbell, think about:</a:t>
            </a:r>
          </a:p>
          <a:p>
            <a:pPr marL="0" marR="0" lvl="0" indent="0" algn="just" defTabSz="914400" eaLnBrk="1" fontAlgn="auto" latinLnBrk="0" hangingPunct="1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 defTabSz="91440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What does the role of a production designer entail?</a:t>
            </a:r>
          </a:p>
          <a:p>
            <a:pPr algn="just" defTabSz="91440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During a production, which other members of the production and other areas of the production does the designer co-ordinate with?</a:t>
            </a:r>
          </a:p>
          <a:p>
            <a:pPr algn="just" defTabSz="91440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What issues with locations can occur during the production of a TV drama?</a:t>
            </a:r>
          </a:p>
          <a:p>
            <a:pPr algn="just" defTabSz="91440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What skills, education and experience is it beneficial for a production designer to gain?</a:t>
            </a:r>
          </a:p>
          <a:p>
            <a:pPr algn="just" defTabSz="91440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During the production process itself, where are the working locations that a production designer tends to work and how do these relate to actual filming of the TV Drama?</a:t>
            </a:r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 algn="just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24281" y="174812"/>
            <a:ext cx="5997389" cy="54329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</a:rPr>
              <a:t>Learning outcome </a:t>
            </a:r>
            <a:r>
              <a:rPr lang="en-US" dirty="0" smtClean="0">
                <a:solidFill>
                  <a:schemeClr val="bg1"/>
                </a:solidFill>
              </a:rPr>
              <a:t>1.1: Evaluating the factors that need to be considered when planning.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0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1193</TotalTime>
  <Words>204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Corbel</vt:lpstr>
      <vt:lpstr>Arial</vt:lpstr>
      <vt:lpstr>Parallax</vt:lpstr>
      <vt:lpstr>Unit 2: Pre-production and Planning</vt:lpstr>
      <vt:lpstr>Time Constraints</vt:lpstr>
      <vt:lpstr>Other things to consider</vt:lpstr>
      <vt:lpstr>Case Scenario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Pre-production and Planning</dc:title>
  <dc:creator>lorenza samuels</dc:creator>
  <cp:lastModifiedBy>lorenza samuels</cp:lastModifiedBy>
  <cp:revision>6</cp:revision>
  <dcterms:created xsi:type="dcterms:W3CDTF">2017-09-13T13:35:57Z</dcterms:created>
  <dcterms:modified xsi:type="dcterms:W3CDTF">2017-09-14T09:29:47Z</dcterms:modified>
</cp:coreProperties>
</file>