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image/jpeg" Extension="jpg"/>
  <Default ContentType="application/vnd.openxmlformats-package.relationships+xml" Extension="rels"/>
  <Default ContentType="image/gif" Extension="gif"/>
  <Default ContentType="image/vnd.ms-photo" Extension="wdp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/>
    <p:restoredTop sz="93130"/>
  </p:normalViewPr>
  <p:slideViewPr>
    <p:cSldViewPr snapToGrid="0" snapToObjects="1">
      <p:cViewPr>
        <p:scale>
          <a:sx n="65" d="100"/>
          <a:sy n="65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96F83-FA5D-FB4D-B6FB-BC234C6D1933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C75F0-41DE-9E40-81C3-FD7021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6D2102-BE67-AB43-ADB0-3642D8F3BEEB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80C23A-5989-A242-B4FE-AC6B2D15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4" Target="../media/image13.jpg" Type="http://schemas.openxmlformats.org/officeDocument/2006/relationships/image"/><Relationship Id="rId5" Target="../media/image14.jpeg" Type="http://schemas.openxmlformats.org/officeDocument/2006/relationships/image"/><Relationship Id="rId6" Target="../media/image15.png" Type="http://schemas.openxmlformats.org/officeDocument/2006/relationships/image"/><Relationship Id="rId7" Target="../media/image16.jpeg" Type="http://schemas.openxmlformats.org/officeDocument/2006/relationships/image"/><Relationship Id="rId8" Target="../media/image17.jp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8.gif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5" Type="http://schemas.openxmlformats.org/officeDocument/2006/relationships/image" Target="../media/image23.png"/><Relationship Id="rId6" Type="http://schemas.microsoft.com/office/2007/relationships/hdphoto" Target="../media/hdphoto1.wdp"/><Relationship Id="rId7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LO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Evaluating Client requirements.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897"/>
            <a:ext cx="4620079" cy="36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move on</a:t>
            </a:r>
            <a:r>
              <a:rPr lang="mr-IN" dirty="0" smtClean="0"/>
              <a:t>…</a:t>
            </a:r>
            <a:r>
              <a:rPr lang="en-GB" dirty="0" smtClean="0"/>
              <a:t>..Check your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 Are you able to evaluate factors that should be considered during the planning of a digital media product.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Can you </a:t>
            </a:r>
            <a:r>
              <a:rPr lang="en-US" dirty="0" err="1" smtClean="0"/>
              <a:t>realise</a:t>
            </a:r>
            <a:r>
              <a:rPr lang="en-US" dirty="0" smtClean="0"/>
              <a:t> which legal issues can affect a digital media product?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Have you got a strong understanding of which regulatory bodies should be considered during the planning of a digital media product?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Can you define what would be an ethical issue and how it can affect digital media products?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Analysing</a:t>
            </a:r>
            <a:r>
              <a:rPr lang="en-US" b="1" dirty="0" smtClean="0"/>
              <a:t> a brief: TOOLS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798">
            <a:off x="9078141" y="617670"/>
            <a:ext cx="2631757" cy="28291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7953">
            <a:off x="1578616" y="2545652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30AADB"/>
              </a:clrFrom>
              <a:clrTo>
                <a:srgbClr val="30AA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89" y="2405269"/>
            <a:ext cx="35687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2" y="2981739"/>
            <a:ext cx="8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Tool 1: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73" y="2149793"/>
            <a:ext cx="5572405" cy="37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Analysing</a:t>
            </a:r>
            <a:r>
              <a:rPr lang="en-US" b="1" dirty="0" smtClean="0"/>
              <a:t> a brief: TOOLS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798">
            <a:off x="9078141" y="617670"/>
            <a:ext cx="2631757" cy="2829139"/>
          </a:xfrm>
        </p:spPr>
      </p:pic>
      <p:sp>
        <p:nvSpPr>
          <p:cNvPr id="7" name="TextBox 6"/>
          <p:cNvSpPr txBox="1"/>
          <p:nvPr/>
        </p:nvSpPr>
        <p:spPr>
          <a:xfrm>
            <a:off x="752139" y="2478231"/>
            <a:ext cx="380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Tool 2: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06360"/>
            <a:ext cx="37973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7" y="2524538"/>
            <a:ext cx="3657600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54" y="689167"/>
            <a:ext cx="7812183" cy="5651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01" y="460815"/>
            <a:ext cx="8128000" cy="610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4801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Analysing</a:t>
            </a:r>
            <a:r>
              <a:rPr lang="en-US" b="1" dirty="0" smtClean="0"/>
              <a:t> a brief: TOOLS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798">
            <a:off x="9078141" y="617670"/>
            <a:ext cx="2631757" cy="2829139"/>
          </a:xfrm>
        </p:spPr>
      </p:pic>
      <p:sp>
        <p:nvSpPr>
          <p:cNvPr id="7" name="TextBox 6"/>
          <p:cNvSpPr txBox="1"/>
          <p:nvPr/>
        </p:nvSpPr>
        <p:spPr>
          <a:xfrm>
            <a:off x="1295402" y="2981739"/>
            <a:ext cx="84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Tool 3: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66" y="2425147"/>
            <a:ext cx="7062734" cy="3737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203200"/>
            <a:ext cx="4292600" cy="643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3" y="381000"/>
            <a:ext cx="11350486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 lang="en-US" smtClean="0"/>
              <a:t>Analysing</a:t>
            </a:r>
            <a:r>
              <a:rPr b="1" dirty="0" lang="en-US" smtClean="0"/>
              <a:t> a brief: TOOLS</a:t>
            </a:r>
            <a:endParaRPr b="1" dirty="0" lang="en-US"/>
          </a:p>
        </p:txBody>
      </p:sp>
      <p:pic>
        <p:nvPicPr>
          <p:cNvPr id="4" name="Content Placeholder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798">
            <a:off x="9078141" y="617670"/>
            <a:ext cx="2631757" cy="2829139"/>
          </a:xfrm>
        </p:spPr>
      </p:pic>
      <p:sp>
        <p:nvSpPr>
          <p:cNvPr id="7" name="TextBox 6"/>
          <p:cNvSpPr txBox="1"/>
          <p:nvPr/>
        </p:nvSpPr>
        <p:spPr>
          <a:xfrm>
            <a:off x="1295402" y="2981739"/>
            <a:ext cx="788614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en-US" smtClean="0"/>
              <a:t>Tool 4</a:t>
            </a:r>
            <a:endParaRPr b="1" dirty="0"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3" y="3741926"/>
            <a:ext cx="4521201" cy="2531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4" y="897126"/>
            <a:ext cx="6858000" cy="568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53" y="522813"/>
            <a:ext cx="8726556" cy="6063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/>
          <a:stretch/>
        </p:blipFill>
        <p:spPr>
          <a:xfrm>
            <a:off x="0" y="1634065"/>
            <a:ext cx="12192000" cy="44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83201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19399" y="624324"/>
            <a:ext cx="9601196" cy="1303867"/>
          </a:xfrm>
        </p:spPr>
        <p:txBody>
          <a:bodyPr/>
          <a:lstStyle/>
          <a:p>
            <a:r>
              <a:rPr lang="en-US" dirty="0" smtClean="0"/>
              <a:t>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07096"/>
            <a:ext cx="9601196" cy="3768772"/>
          </a:xfrm>
        </p:spPr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Client: </a:t>
            </a:r>
            <a:r>
              <a:rPr lang="en-US" b="1" dirty="0" err="1" smtClean="0"/>
              <a:t>Netherhall</a:t>
            </a:r>
            <a:r>
              <a:rPr lang="en-US" b="1" dirty="0" smtClean="0"/>
              <a:t> School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Audience: Future parents (parents of students in year 11) and year 11 students.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Product: </a:t>
            </a:r>
            <a:r>
              <a:rPr lang="en-US" dirty="0" smtClean="0"/>
              <a:t>A promotional product which will wow the potential students/parents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Context: </a:t>
            </a:r>
            <a:r>
              <a:rPr lang="en-US" dirty="0" smtClean="0"/>
              <a:t>The </a:t>
            </a:r>
            <a:r>
              <a:rPr lang="en-US" dirty="0" err="1" smtClean="0"/>
              <a:t>headteacher</a:t>
            </a:r>
            <a:r>
              <a:rPr lang="en-US" dirty="0" smtClean="0"/>
              <a:t> wants to put </a:t>
            </a:r>
            <a:r>
              <a:rPr lang="en-US" dirty="0" err="1" smtClean="0"/>
              <a:t>Netherhall</a:t>
            </a:r>
            <a:r>
              <a:rPr lang="en-US" dirty="0" smtClean="0"/>
              <a:t> more on the map and create more exposure. There has been a Local Government Donation given to the school of £2500 to fund this project.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Considerations: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/>
              <a:t>Postive</a:t>
            </a:r>
            <a:r>
              <a:rPr lang="en-US" dirty="0" smtClean="0"/>
              <a:t> messages needed </a:t>
            </a:r>
            <a:r>
              <a:rPr lang="mr-IN" dirty="0" smtClean="0"/>
              <a:t>–</a:t>
            </a:r>
            <a:r>
              <a:rPr lang="en-US" dirty="0" smtClean="0"/>
              <a:t> no need to talk about other schools/colleges other than </a:t>
            </a:r>
            <a:r>
              <a:rPr lang="en-US" dirty="0" err="1" smtClean="0"/>
              <a:t>Netherhall</a:t>
            </a:r>
            <a:endParaRPr lang="en-US" dirty="0" smtClean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The school logo/badge must be clear on any product created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The school’s ethos must be clear : Inspiring, Individual, Inclusive.</a:t>
            </a:r>
          </a:p>
        </p:txBody>
      </p:sp>
      <p:sp>
        <p:nvSpPr>
          <p:cNvPr id="5" name="TextBox 4"/>
          <p:cNvSpPr txBox="1"/>
          <p:nvPr/>
        </p:nvSpPr>
        <p:spPr>
          <a:xfrm rot="1696736">
            <a:off x="9449621" y="1113183"/>
            <a:ext cx="2552174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Group 1: Mind Map</a:t>
            </a: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Group 2: Mood Board</a:t>
            </a: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Group 3: Blue Sky</a:t>
            </a: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Group 4: SWOT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2600737" cy="1303867"/>
          </a:xfrm>
        </p:spPr>
        <p:txBody>
          <a:bodyPr/>
          <a:lstStyle/>
          <a:p>
            <a:pPr algn="l"/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did you find your individual </a:t>
            </a:r>
            <a:r>
              <a:rPr lang="en-US" dirty="0" err="1" smtClean="0"/>
              <a:t>analysing</a:t>
            </a:r>
            <a:r>
              <a:rPr lang="en-US" dirty="0" smtClean="0"/>
              <a:t> tool?</a:t>
            </a:r>
          </a:p>
          <a:p>
            <a:endParaRPr lang="en-US" dirty="0"/>
          </a:p>
          <a:p>
            <a:r>
              <a:rPr lang="en-US" dirty="0" smtClean="0"/>
              <a:t>What did you find challenging?</a:t>
            </a:r>
          </a:p>
          <a:p>
            <a:endParaRPr lang="en-US" dirty="0"/>
          </a:p>
          <a:p>
            <a:r>
              <a:rPr lang="en-US" dirty="0" smtClean="0"/>
              <a:t>Which tool would you find more useful?</a:t>
            </a:r>
          </a:p>
          <a:p>
            <a:endParaRPr lang="en-US" dirty="0"/>
          </a:p>
          <a:p>
            <a:r>
              <a:rPr lang="en-US" dirty="0" smtClean="0"/>
              <a:t>Which tools would you like to practice using more in future?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07456">
            <a:off x="7721330" y="1391478"/>
            <a:ext cx="19199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HINK ABOUT: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58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288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Chalkboard</vt:lpstr>
      <vt:lpstr>Garamond</vt:lpstr>
      <vt:lpstr>Mangal</vt:lpstr>
      <vt:lpstr>Wingdings</vt:lpstr>
      <vt:lpstr>Arial</vt:lpstr>
      <vt:lpstr>Organic</vt:lpstr>
      <vt:lpstr>Unit 2: LO 2</vt:lpstr>
      <vt:lpstr>Before we move on…..Check your learning</vt:lpstr>
      <vt:lpstr>Analysing a brief: TOOLS</vt:lpstr>
      <vt:lpstr>Analysing a brief: TOOLS</vt:lpstr>
      <vt:lpstr>Analysing a brief: TOOLS</vt:lpstr>
      <vt:lpstr>Analysing a brief: TOOLS</vt:lpstr>
      <vt:lpstr>Brief</vt:lpstr>
      <vt:lpstr>Plenary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9</cp:revision>
  <dcterms:created xsi:type="dcterms:W3CDTF">2017-09-25T19:02:43Z</dcterms:created>
  <dcterms:modified xsi:type="dcterms:W3CDTF">2017-09-25T19:56:38Z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4955433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D7.1.1</vt:lpwstr>
  </property>
</Properties>
</file>