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/>
    <p:restoredTop sz="94638"/>
  </p:normalViewPr>
  <p:slideViewPr>
    <p:cSldViewPr snapToGrid="0" snapToObjects="1">
      <p:cViewPr>
        <p:scale>
          <a:sx n="61" d="100"/>
          <a:sy n="61" d="100"/>
        </p:scale>
        <p:origin x="776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03EC-CFEA-584C-A55D-FABDA2A6C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48976-479D-E746-805C-EBFD92893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D70A6-1865-2F47-9950-E2CA70C7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F3DD3-660A-664B-BBB6-8713CC10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15882-3141-954B-98D5-DCC8BF09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0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1DCB-D114-E741-8894-0081AE51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C86EA-EF3A-7646-9E7D-6C8B42FCA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97A79-39C2-3E42-AA9F-BB2C8A5B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8102B-E95A-8948-8DEE-89C7D7C9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94B75-DE58-234A-B531-F14745B6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5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A89731-2543-3A4C-B55E-C93B5051E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A841F-13BC-8040-85A3-81E06482D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72D3B-A88B-8E40-942E-A2064B48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D2E8C-2186-4E48-B60F-F62DAF2C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9939A-38F0-374C-8D92-8E000FFE3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2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DC9A0-3387-D249-B9F5-228B7914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A3C-4475-4D41-9D8D-210BB19FC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02F3-0FF3-A94E-978A-1CC50254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6878B-ADC0-2543-A4A3-949765AC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CF76-6102-F540-9038-2192D675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B1D4-2028-844E-A550-3D0781B7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81E21-7D49-B84F-9BCC-0BC2D143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1DF8A-C73C-AF40-A933-0D3D27B2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5748E-616F-0D45-8055-A38719BD2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C96D3-BE76-3C4F-8EDA-A31C5D99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0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B1A76-EA80-C341-9242-881EC55A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7685D-D0DE-3A45-B593-B0DA3A335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08DC3-3AFD-B54B-8B63-BD910762E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7163E-14FA-D44F-B8EB-ACE6507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6902B-C3E2-EB49-861B-CA70B1DD1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43FDA-C7AA-9C4B-B47C-BAB72A52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6790-4FE6-FA45-89F4-F6572463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FB4C3-8591-5D49-A64C-2C70FAD3D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43659-E5DE-2F45-9966-E22FFB109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5CAC0-E349-4248-B5F1-734540CF9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E859A-F486-4C46-8FC8-52454FC60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1BB33-2CD4-2349-9C5A-BED3814E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9550C1-7C45-E146-A53A-DA8C8BB0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2CA55-412E-7741-9AC8-5F02D42A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4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7EFD-1A1C-C144-95A3-B69DFD69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1F8EF-083E-794C-9B94-F8E40E51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B959B-0F28-8146-86A7-C57EE680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06548-8A27-0F4B-9201-038A7757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87D0E-DCF1-844F-B62E-94A19925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6BF92-9403-DF41-9C85-0A896DFA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30E3F-3EB4-BB4D-96E1-578300CB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EE0A-9951-1243-AD2C-90E6C752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826CF-1C30-6744-92A8-A657DC23E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6A9AB-79F0-1045-89C0-62A5723D4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B6443-13E7-4943-8D7E-486AD283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E60B9-A9B3-8449-A784-19A1733B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95ED1-84A1-D44C-8E31-CADC32B3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5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DA0F-0FE9-5248-9917-6645C0A4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99D96-F811-A04D-94D2-62EEDF4EA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1AD4-8483-5443-B9DA-42D62AE9E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AA990-06C4-4B4D-A645-76282CFA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474B3-1CCE-B949-BAF4-F1E5551D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A920E-C4CB-4241-831E-8349B177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8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5F0F9-DC79-EE44-9B0D-029E2DD3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93B5B-9B92-EA4A-870A-94430E062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3EA3F-1C06-BC4F-9874-E5FD83DE0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F533C-763A-1A47-ADF0-3C37DADFF98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0E3CE-C32D-DE46-80A6-9EB0129AA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832C-5B12-354B-BE35-F484AB358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474C1-23E8-AF4E-A309-C93F4F8BC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3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075B-D891-D84B-A42E-4E68F61AB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2896"/>
            <a:ext cx="9144000" cy="2387600"/>
          </a:xfrm>
        </p:spPr>
        <p:txBody>
          <a:bodyPr/>
          <a:lstStyle/>
          <a:p>
            <a:r>
              <a:rPr lang="en-US" b="1" dirty="0"/>
              <a:t>Advertising Lesson2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53514-F44E-6F4E-B48A-B3EFEBCCC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630"/>
            <a:ext cx="9144000" cy="720580"/>
          </a:xfrm>
          <a:solidFill>
            <a:srgbClr val="F0DEFF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Learning Objective: To evaluate advert campaigns and identify representation in advertising.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7775D-0118-6146-A3EA-40430C4BB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2" y="0"/>
            <a:ext cx="2649928" cy="2719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5C87F-CCD7-F944-B708-1BF3D749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019" y="32696"/>
            <a:ext cx="3157105" cy="2686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43738-09EB-1A4B-ACBC-55B49327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124" y="32696"/>
            <a:ext cx="3077723" cy="2686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5D5602-2AF2-694F-9704-F0E7D30B3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3465651" cy="27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0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19401-A6E1-D446-BCDE-2AEB8524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C2B0-CDB6-974E-A08E-3C0F5325F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7406"/>
            <a:ext cx="10515600" cy="4351338"/>
          </a:xfrm>
        </p:spPr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Using CAGE find a positive and negative representation in 2-3 advertising campaigns.</a:t>
            </a:r>
          </a:p>
          <a:p>
            <a:endParaRPr lang="en-US" b="1" dirty="0">
              <a:latin typeface="Chalkboard" panose="03050602040202020205" pitchFamily="66" charset="77"/>
            </a:endParaRPr>
          </a:p>
          <a:p>
            <a:r>
              <a:rPr lang="en-US" b="1" dirty="0">
                <a:latin typeface="Chalkboard" panose="03050602040202020205" pitchFamily="66" charset="77"/>
              </a:rPr>
              <a:t>Screen shot and annotate what you feel has created that stereotype or countertype.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Stretch and Challenge:</a:t>
            </a:r>
          </a:p>
          <a:p>
            <a:pPr marL="0" indent="0">
              <a:buNone/>
            </a:pPr>
            <a:r>
              <a:rPr lang="en-US" dirty="0"/>
              <a:t>If you were creating your product, based on representation what would you need to be aware of?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346661D-3D43-BA47-A80D-E2B333BBD1D6}"/>
              </a:ext>
            </a:extLst>
          </p:cNvPr>
          <p:cNvSpPr txBox="1">
            <a:spLocks/>
          </p:cNvSpPr>
          <p:nvPr/>
        </p:nvSpPr>
        <p:spPr>
          <a:xfrm>
            <a:off x="9313333" y="0"/>
            <a:ext cx="2878667" cy="1405467"/>
          </a:xfrm>
          <a:prstGeom prst="rect">
            <a:avLst/>
          </a:prstGeom>
          <a:solidFill>
            <a:srgbClr val="F0DEFF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Learning Objective: To evaluate advert campaigns and identify representation in advertising.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88BEE-C341-ED40-B7C8-1E8CA74D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289" y="80207"/>
            <a:ext cx="3411933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28EA-BC1F-264E-9DC7-1493EDEB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Starter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C41BC-1708-924C-BB7B-494201D0F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whiteboard to draw a stereotype you may see in an advertising campaign.</a:t>
            </a:r>
          </a:p>
          <a:p>
            <a:endParaRPr lang="en-US" dirty="0"/>
          </a:p>
          <a:p>
            <a:r>
              <a:rPr lang="en-US" dirty="0"/>
              <a:t>Group 1: Lady in her 60s</a:t>
            </a:r>
          </a:p>
          <a:p>
            <a:r>
              <a:rPr lang="en-US" dirty="0"/>
              <a:t>Group 2: Teenage boy</a:t>
            </a:r>
          </a:p>
          <a:p>
            <a:r>
              <a:rPr lang="en-US" dirty="0"/>
              <a:t>Group 3: A builder</a:t>
            </a:r>
          </a:p>
          <a:p>
            <a:r>
              <a:rPr lang="en-US" dirty="0"/>
              <a:t>Group 4: A lawyer.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3D341-1FC1-E047-BF3C-DAEDB0808CBD}"/>
              </a:ext>
            </a:extLst>
          </p:cNvPr>
          <p:cNvSpPr txBox="1"/>
          <p:nvPr/>
        </p:nvSpPr>
        <p:spPr>
          <a:xfrm>
            <a:off x="7670800" y="2777066"/>
            <a:ext cx="240453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minutes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E71550-D47E-E04E-AA57-A71C5FBDD714}"/>
              </a:ext>
            </a:extLst>
          </p:cNvPr>
          <p:cNvSpPr txBox="1">
            <a:spLocks/>
          </p:cNvSpPr>
          <p:nvPr/>
        </p:nvSpPr>
        <p:spPr>
          <a:xfrm>
            <a:off x="1524000" y="6176963"/>
            <a:ext cx="9144000" cy="720580"/>
          </a:xfrm>
          <a:prstGeom prst="rect">
            <a:avLst/>
          </a:prstGeom>
          <a:solidFill>
            <a:srgbClr val="F0DEFF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Learning Objective: To evaluate advert campaigns and identify representation in advertising.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1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24B30D-0B12-8347-9A8E-D15CACE41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52608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6523B78-7D80-4B47-A317-F35B2A3CFCE3}"/>
              </a:ext>
            </a:extLst>
          </p:cNvPr>
          <p:cNvSpPr txBox="1">
            <a:spLocks/>
          </p:cNvSpPr>
          <p:nvPr/>
        </p:nvSpPr>
        <p:spPr>
          <a:xfrm>
            <a:off x="7738533" y="0"/>
            <a:ext cx="4453467" cy="954503"/>
          </a:xfrm>
          <a:prstGeom prst="rect">
            <a:avLst/>
          </a:prstGeom>
          <a:solidFill>
            <a:srgbClr val="F0DEFF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Learning Objective: To evaluate advert campaigns and identify representation in advertising.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7C6A5-FF55-9947-A052-E39D62D557A0}"/>
              </a:ext>
            </a:extLst>
          </p:cNvPr>
          <p:cNvSpPr txBox="1"/>
          <p:nvPr/>
        </p:nvSpPr>
        <p:spPr>
          <a:xfrm>
            <a:off x="7852608" y="1473201"/>
            <a:ext cx="4339392" cy="48320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halkboard" panose="03050602040202020205" pitchFamily="66" charset="77"/>
              </a:rPr>
              <a:t>What do you think of this advert?</a:t>
            </a: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r>
              <a:rPr lang="en-US" sz="2800" b="1" dirty="0">
                <a:latin typeface="Chalkboard" panose="03050602040202020205" pitchFamily="66" charset="77"/>
              </a:rPr>
              <a:t>How are women represented in this advert?</a:t>
            </a: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endParaRPr lang="en-US" sz="2800" b="1" dirty="0">
              <a:latin typeface="Chalkboard" panose="03050602040202020205" pitchFamily="66" charset="77"/>
            </a:endParaRPr>
          </a:p>
          <a:p>
            <a:r>
              <a:rPr lang="en-US" sz="2800" b="1" dirty="0">
                <a:latin typeface="Chalkboard" panose="03050602040202020205" pitchFamily="66" charset="77"/>
              </a:rPr>
              <a:t>Is it a positive or negative representation?</a:t>
            </a:r>
          </a:p>
        </p:txBody>
      </p:sp>
    </p:spTree>
    <p:extLst>
      <p:ext uri="{BB962C8B-B14F-4D97-AF65-F5344CB8AC3E}">
        <p14:creationId xmlns:p14="http://schemas.microsoft.com/office/powerpoint/2010/main" val="141138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8FD5-24F3-9A4B-ADC2-C191E1DE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ASA – Gender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71BA5-0E11-FF44-8B39-DB42A1B46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Currently, the ASA bans ads for inappropriate sexualisation </a:t>
            </a:r>
          </a:p>
          <a:p>
            <a:r>
              <a:rPr lang="en-GB" dirty="0"/>
              <a:t>Last Summer </a:t>
            </a:r>
            <a:r>
              <a:rPr lang="en-GB" dirty="0" err="1"/>
              <a:t>ProteinWorld’s</a:t>
            </a:r>
            <a:r>
              <a:rPr lang="en-GB" dirty="0"/>
              <a:t> advert campaign received hundreds of complaints and a petition with 60,000 names.</a:t>
            </a:r>
          </a:p>
          <a:p>
            <a:r>
              <a:rPr lang="en-GB" dirty="0"/>
              <a:t>ASA have recognised 24/28 of their countries have restrictions on gender stereotyping.</a:t>
            </a:r>
          </a:p>
          <a:p>
            <a:r>
              <a:rPr lang="en-GB" dirty="0"/>
              <a:t>Gender stereotyping is now being considered to be banned in UK (2008)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b="1" dirty="0"/>
              <a:t>What are your thoughts? Can you think of any other negative stereotypes in advertising?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43610-10A0-AB43-B3CC-12CF87C4E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913" y="0"/>
            <a:ext cx="2346087" cy="20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3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ynx Effect">
            <a:hlinkClick r:id="" action="ppaction://media"/>
            <a:extLst>
              <a:ext uri="{FF2B5EF4-FFF2-40B4-BE49-F238E27FC236}">
                <a16:creationId xmlns:a16="http://schemas.microsoft.com/office/drawing/2014/main" id="{2CBB6FC9-D867-9B41-B151-FF1CA12FBC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417339" cy="631243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30791-94EC-714D-AD2C-65AE17191954}"/>
              </a:ext>
            </a:extLst>
          </p:cNvPr>
          <p:cNvSpPr txBox="1"/>
          <p:nvPr/>
        </p:nvSpPr>
        <p:spPr>
          <a:xfrm>
            <a:off x="8703734" y="2632995"/>
            <a:ext cx="340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is the message?</a:t>
            </a:r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15FFC32-48B0-5644-9051-344924922A47}"/>
              </a:ext>
            </a:extLst>
          </p:cNvPr>
          <p:cNvSpPr txBox="1">
            <a:spLocks/>
          </p:cNvSpPr>
          <p:nvPr/>
        </p:nvSpPr>
        <p:spPr>
          <a:xfrm>
            <a:off x="8417339" y="5469467"/>
            <a:ext cx="3774661" cy="1388533"/>
          </a:xfrm>
          <a:prstGeom prst="rect">
            <a:avLst/>
          </a:prstGeom>
          <a:solidFill>
            <a:srgbClr val="F0DEFF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Learning Objective: To evaluate advert campaigns and identify representation in advertising.</a:t>
            </a:r>
          </a:p>
        </p:txBody>
      </p:sp>
    </p:spTree>
    <p:extLst>
      <p:ext uri="{BB962C8B-B14F-4D97-AF65-F5344CB8AC3E}">
        <p14:creationId xmlns:p14="http://schemas.microsoft.com/office/powerpoint/2010/main" val="174442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69CC-CD60-D24C-ADD7-01E33D43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7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The better version…..but again what is it saying?</a:t>
            </a:r>
          </a:p>
        </p:txBody>
      </p:sp>
      <p:pic>
        <p:nvPicPr>
          <p:cNvPr id="4" name="Specsavers The Specs Effect Advert (LynxAxe parody)">
            <a:hlinkClick r:id="" action="ppaction://media"/>
            <a:extLst>
              <a:ext uri="{FF2B5EF4-FFF2-40B4-BE49-F238E27FC236}">
                <a16:creationId xmlns:a16="http://schemas.microsoft.com/office/drawing/2014/main" id="{FC813560-89B6-874E-A979-3C7DB81397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42533"/>
            <a:ext cx="8302225" cy="4669896"/>
          </a:xfr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565FF7F-24C2-9648-9093-D5CA87ED0C9F}"/>
              </a:ext>
            </a:extLst>
          </p:cNvPr>
          <p:cNvSpPr txBox="1">
            <a:spLocks/>
          </p:cNvSpPr>
          <p:nvPr/>
        </p:nvSpPr>
        <p:spPr>
          <a:xfrm>
            <a:off x="8302225" y="4944533"/>
            <a:ext cx="3889775" cy="1913467"/>
          </a:xfrm>
          <a:prstGeom prst="rect">
            <a:avLst/>
          </a:prstGeom>
          <a:solidFill>
            <a:srgbClr val="F0DE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Learning Objective: To evaluate advert campaigns and identify representation in advertising.</a:t>
            </a:r>
          </a:p>
        </p:txBody>
      </p:sp>
    </p:spTree>
    <p:extLst>
      <p:ext uri="{BB962C8B-B14F-4D97-AF65-F5344CB8AC3E}">
        <p14:creationId xmlns:p14="http://schemas.microsoft.com/office/powerpoint/2010/main" val="2307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7A80-0C31-FA46-B836-1E472F79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1DDC2-49CD-C34D-BC0E-B87DCBEF6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CAGE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3600" dirty="0"/>
              <a:t>Class</a:t>
            </a:r>
          </a:p>
          <a:p>
            <a:r>
              <a:rPr lang="en-US" sz="3600" dirty="0"/>
              <a:t>Age</a:t>
            </a:r>
          </a:p>
          <a:p>
            <a:r>
              <a:rPr lang="en-US" sz="3600" dirty="0"/>
              <a:t>Gender</a:t>
            </a:r>
          </a:p>
          <a:p>
            <a:r>
              <a:rPr lang="en-US" sz="3600" dirty="0"/>
              <a:t>Ethnicity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B951775-F725-494B-958E-331D727D3883}"/>
              </a:ext>
            </a:extLst>
          </p:cNvPr>
          <p:cNvSpPr txBox="1">
            <a:spLocks/>
          </p:cNvSpPr>
          <p:nvPr/>
        </p:nvSpPr>
        <p:spPr>
          <a:xfrm>
            <a:off x="8302225" y="0"/>
            <a:ext cx="3889775" cy="1913467"/>
          </a:xfrm>
          <a:prstGeom prst="rect">
            <a:avLst/>
          </a:prstGeom>
          <a:solidFill>
            <a:srgbClr val="F0DE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Learning Objective: To evaluate advert campaigns and identify representation in advertising.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C55C8-B964-804C-B16B-0462A535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50" y="2125898"/>
            <a:ext cx="8210550" cy="47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ADA7BF-3F3C-FB4B-AC1C-E26689779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4706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78DAA-887E-854A-9B45-E1D4E69E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0"/>
            <a:ext cx="812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7668-5F93-E949-AB4F-2E45D71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/>
              <a:t>Let’s explore representation here. What messages does this advert create?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906E2A1-FDA2-7C42-8D8C-D68C0F4365CE}"/>
              </a:ext>
            </a:extLst>
          </p:cNvPr>
          <p:cNvSpPr txBox="1">
            <a:spLocks/>
          </p:cNvSpPr>
          <p:nvPr/>
        </p:nvSpPr>
        <p:spPr>
          <a:xfrm>
            <a:off x="9313333" y="4792133"/>
            <a:ext cx="2878667" cy="1405467"/>
          </a:xfrm>
          <a:prstGeom prst="rect">
            <a:avLst/>
          </a:prstGeom>
          <a:solidFill>
            <a:srgbClr val="F0DEFF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Learning Objective: To evaluate advert campaigns and identify representation in advertising.</a:t>
            </a:r>
          </a:p>
        </p:txBody>
      </p:sp>
      <p:pic>
        <p:nvPicPr>
          <p:cNvPr id="5" name="New Amazon Prime Commercial 2016 – A Priest and Imam meet for a cup of tea.... TIMEZ5">
            <a:hlinkClick r:id="" action="ppaction://media"/>
            <a:extLst>
              <a:ext uri="{FF2B5EF4-FFF2-40B4-BE49-F238E27FC236}">
                <a16:creationId xmlns:a16="http://schemas.microsoft.com/office/drawing/2014/main" id="{97FFD919-6CEA-1B4F-B3F6-B0ECD3C52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325563"/>
            <a:ext cx="9313333" cy="51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1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269</Words>
  <Application>Microsoft Macintosh PowerPoint</Application>
  <PresentationFormat>Widescreen</PresentationFormat>
  <Paragraphs>49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Chalkboard</vt:lpstr>
      <vt:lpstr>Office Theme</vt:lpstr>
      <vt:lpstr>Advertising Lesson2</vt:lpstr>
      <vt:lpstr>Starter</vt:lpstr>
      <vt:lpstr>PowerPoint Presentation</vt:lpstr>
      <vt:lpstr>ASA – Gender representation</vt:lpstr>
      <vt:lpstr>PowerPoint Presentation</vt:lpstr>
      <vt:lpstr>The better version…..but again what is it saying?</vt:lpstr>
      <vt:lpstr>Representation</vt:lpstr>
      <vt:lpstr>PowerPoint Presentation</vt:lpstr>
      <vt:lpstr>Let’s explore representation here. What messages does this advert create?</vt:lpstr>
      <vt:lpstr>Task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Coursework Lesson</dc:title>
  <dc:creator/>
  <cp:lastModifiedBy/>
  <cp:revision>15</cp:revision>
  <dcterms:created xsi:type="dcterms:W3CDTF">2018-06-06T20:09:26Z</dcterms:created>
  <dcterms:modified xsi:type="dcterms:W3CDTF">2018-06-06T23:37:47Z</dcterms:modified>
</cp:coreProperties>
</file>