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8"/>
  </p:normalViewPr>
  <p:slideViewPr>
    <p:cSldViewPr snapToGrid="0" snapToObjects="1">
      <p:cViewPr varScale="1">
        <p:scale>
          <a:sx n="109" d="100"/>
          <a:sy n="109" d="100"/>
        </p:scale>
        <p:origin x="2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1F4AD9-61D2-1544-996A-D1484E6D0289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753A9B2-9BFC-7B47-81B9-FF95D01FD6F4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4562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AD9-61D2-1544-996A-D1484E6D0289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A9B2-9BFC-7B47-81B9-FF95D01F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AD9-61D2-1544-996A-D1484E6D0289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A9B2-9BFC-7B47-81B9-FF95D01F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4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AD9-61D2-1544-996A-D1484E6D0289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A9B2-9BFC-7B47-81B9-FF95D01F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1F4AD9-61D2-1544-996A-D1484E6D0289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53A9B2-9BFC-7B47-81B9-FF95D01FD6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3994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AD9-61D2-1544-996A-D1484E6D0289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A9B2-9BFC-7B47-81B9-FF95D01F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AD9-61D2-1544-996A-D1484E6D0289}" type="datetimeFigureOut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A9B2-9BFC-7B47-81B9-FF95D01F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AD9-61D2-1544-996A-D1484E6D0289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A9B2-9BFC-7B47-81B9-FF95D01F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3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AD9-61D2-1544-996A-D1484E6D0289}" type="datetimeFigureOut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A9B2-9BFC-7B47-81B9-FF95D01F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1F4AD9-61D2-1544-996A-D1484E6D0289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53A9B2-9BFC-7B47-81B9-FF95D01FD6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700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1F4AD9-61D2-1544-996A-D1484E6D0289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53A9B2-9BFC-7B47-81B9-FF95D01FD6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544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11F4AD9-61D2-1544-996A-D1484E6D0289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753A9B2-9BFC-7B47-81B9-FF95D01FD6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906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C4644B-9903-864F-A302-1F69DD0EF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6861" y="0"/>
            <a:ext cx="4185139" cy="68580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GB" sz="2400" b="1" dirty="0">
                <a:latin typeface="Chalkboard" panose="03050602040202020205" pitchFamily="66" charset="77"/>
              </a:rPr>
              <a:t>Watch the three videos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Discuss in your groups: 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>
                <a:latin typeface="Chalkboard" panose="03050602040202020205" pitchFamily="66" charset="77"/>
              </a:rPr>
              <a:t>Which of these adverts were banned?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Why do you think that?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What would production company need to consider?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What regulatory board would they need to abide by?</a:t>
            </a:r>
            <a:endParaRPr lang="en-US" sz="2400" b="1" dirty="0">
              <a:latin typeface="Chalkboard" panose="03050602040202020205" pitchFamily="66" charset="77"/>
            </a:endParaRPr>
          </a:p>
        </p:txBody>
      </p:sp>
      <p:pic>
        <p:nvPicPr>
          <p:cNvPr id="7" name="Banned Tango TV Advert">
            <a:hlinkClick r:id="" action="ppaction://media"/>
            <a:extLst>
              <a:ext uri="{FF2B5EF4-FFF2-40B4-BE49-F238E27FC236}">
                <a16:creationId xmlns:a16="http://schemas.microsoft.com/office/drawing/2014/main" id="{63C73F5E-9DA9-5F48-B839-D67192DF50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8142898" cy="66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C4644B-9903-864F-A302-1F69DD0EF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6861" y="0"/>
            <a:ext cx="4185139" cy="68580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GB" sz="2400" b="1" dirty="0">
                <a:latin typeface="Chalkboard" panose="03050602040202020205" pitchFamily="66" charset="77"/>
              </a:rPr>
              <a:t>Watch the three videos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Discuss in your groups: 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Which of these adverts were banned?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Why do you think that?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What would production company need to consider?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What regulatory board would they need to abide by?</a:t>
            </a:r>
            <a:endParaRPr lang="en-US" sz="2400" b="1" dirty="0">
              <a:latin typeface="Chalkboard" panose="03050602040202020205" pitchFamily="66" charset="77"/>
            </a:endParaRPr>
          </a:p>
        </p:txBody>
      </p:sp>
      <p:pic>
        <p:nvPicPr>
          <p:cNvPr id="6" name="The Pot Noodle Horn advert">
            <a:hlinkClick r:id="" action="ppaction://media"/>
            <a:extLst>
              <a:ext uri="{FF2B5EF4-FFF2-40B4-BE49-F238E27FC236}">
                <a16:creationId xmlns:a16="http://schemas.microsoft.com/office/drawing/2014/main" id="{C110FBD1-8950-024D-9399-4C45150A33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" y="1587"/>
            <a:ext cx="8003686" cy="65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C4644B-9903-864F-A302-1F69DD0EF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6861" y="0"/>
            <a:ext cx="4185139" cy="68580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GB" sz="2400" b="1" dirty="0">
                <a:latin typeface="Chalkboard" panose="03050602040202020205" pitchFamily="66" charset="77"/>
              </a:rPr>
              <a:t>Watch the three videos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Discuss in your groups: 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Which of these adverts were banned?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Why do you think that?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What would production company need to consider?</a:t>
            </a:r>
          </a:p>
          <a:p>
            <a:endParaRPr lang="en-GB" sz="2400" b="1" dirty="0">
              <a:latin typeface="Chalkboard" panose="03050602040202020205" pitchFamily="66" charset="77"/>
            </a:endParaRPr>
          </a:p>
          <a:p>
            <a:r>
              <a:rPr lang="en-GB" sz="2400" b="1" dirty="0">
                <a:latin typeface="Chalkboard" panose="03050602040202020205" pitchFamily="66" charset="77"/>
              </a:rPr>
              <a:t>What regulatory board would they need to abide by?</a:t>
            </a:r>
            <a:endParaRPr lang="en-US" sz="2400" b="1" dirty="0">
              <a:latin typeface="Chalkboard" panose="03050602040202020205" pitchFamily="66" charset="77"/>
            </a:endParaRPr>
          </a:p>
        </p:txBody>
      </p:sp>
      <p:pic>
        <p:nvPicPr>
          <p:cNvPr id="2" name="Volkswagen Golf Engineer">
            <a:hlinkClick r:id="" action="ppaction://media"/>
            <a:extLst>
              <a:ext uri="{FF2B5EF4-FFF2-40B4-BE49-F238E27FC236}">
                <a16:creationId xmlns:a16="http://schemas.microsoft.com/office/drawing/2014/main" id="{07E5AB3E-8A0C-B946-B6F4-D094CA30C0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4" y="3174"/>
            <a:ext cx="8003687" cy="61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{7B40BB2E-F35A-5C41-905D-264EAB20DA35}tf10001072</Template>
  <TotalTime>24</TotalTime>
  <Words>120</Words>
  <Application>Microsoft Macintosh PowerPoint</Application>
  <PresentationFormat>Widescreen</PresentationFormat>
  <Paragraphs>33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Chalkboard</vt:lpstr>
      <vt:lpstr>Franklin Gothic Book</vt:lpstr>
      <vt:lpstr>Crop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7</cp:revision>
  <dcterms:created xsi:type="dcterms:W3CDTF">2018-02-04T19:55:03Z</dcterms:created>
  <dcterms:modified xsi:type="dcterms:W3CDTF">2018-02-04T20:19:53Z</dcterms:modified>
</cp:coreProperties>
</file>