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Lst>
  <p:sldSz cx="12192000" cy="1625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1"/>
    <p:restoredTop sz="94646"/>
  </p:normalViewPr>
  <p:slideViewPr>
    <p:cSldViewPr snapToGrid="0" snapToObjects="1">
      <p:cViewPr>
        <p:scale>
          <a:sx n="42" d="100"/>
          <a:sy n="42" d="100"/>
        </p:scale>
        <p:origin x="2688"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EC7BD7-9972-E54A-9031-0474CBCAA777}" type="datetimeFigureOut">
              <a:rPr lang="en-US" smtClean="0"/>
              <a:t>9/29/17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EC7BD7-9972-E54A-9031-0474CBCAA777}" type="datetimeFigureOut">
              <a:rPr lang="en-US" smtClean="0"/>
              <a:t>9/29/17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EC7BD7-9972-E54A-9031-0474CBCAA777}" type="datetimeFigureOut">
              <a:rPr lang="en-US" smtClean="0"/>
              <a:t>9/29/17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EC7BD7-9972-E54A-9031-0474CBCAA777}" type="datetimeFigureOut">
              <a:rPr lang="en-US" smtClean="0"/>
              <a:t>9/29/17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C7BD7-9972-E54A-9031-0474CBCAA777}" type="datetimeFigureOut">
              <a:rPr lang="en-US" smtClean="0"/>
              <a:t>9/29/17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EC7BD7-9972-E54A-9031-0474CBCAA777}" type="datetimeFigureOut">
              <a:rPr lang="en-US" smtClean="0"/>
              <a:t>9/29/17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39789" y="5937956"/>
            <a:ext cx="5157787" cy="873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1" y="5937956"/>
            <a:ext cx="5183188" cy="873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EC7BD7-9972-E54A-9031-0474CBCAA777}" type="datetimeFigureOut">
              <a:rPr lang="en-US" smtClean="0"/>
              <a:t>9/29/17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EC7BD7-9972-E54A-9031-0474CBCAA777}" type="datetimeFigureOut">
              <a:rPr lang="en-US" smtClean="0"/>
              <a:t>9/29/17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C7BD7-9972-E54A-9031-0474CBCAA777}" type="datetimeFigureOut">
              <a:rPr lang="en-US" smtClean="0"/>
              <a:t>9/29/17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C7BD7-9972-E54A-9031-0474CBCAA777}" type="datetimeFigureOut">
              <a:rPr lang="en-US" smtClean="0"/>
              <a:t>9/29/17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C7BD7-9972-E54A-9031-0474CBCAA777}" type="datetimeFigureOut">
              <a:rPr lang="en-US" smtClean="0"/>
              <a:t>9/29/17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AD7A57-106E-3748-9F5F-49B9B9F556F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94EC7BD7-9972-E54A-9031-0474CBCAA777}" type="datetimeFigureOut">
              <a:rPr lang="en-US" smtClean="0"/>
              <a:t>9/29/17</a:t>
            </a:fld>
            <a:endParaRPr lang="en-US" dirty="0"/>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40AD7A57-106E-3748-9F5F-49B9B9F556FC}" type="slidenum">
              <a:rPr lang="en-US" smtClean="0"/>
              <a:t>‹#›</a:t>
            </a:fld>
            <a:endParaRPr lang="en-US" dirty="0"/>
          </a:p>
        </p:txBody>
      </p:sp>
    </p:spTree>
    <p:extLst>
      <p:ext uri="{BB962C8B-B14F-4D97-AF65-F5344CB8AC3E}">
        <p14:creationId xmlns:p14="http://schemas.microsoft.com/office/powerpoint/2010/main" val="20446533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9034" y="11066211"/>
            <a:ext cx="9144000" cy="3924769"/>
          </a:xfrm>
        </p:spPr>
        <p:txBody>
          <a:bodyPr>
            <a:normAutofit fontScale="55000" lnSpcReduction="20000"/>
          </a:bodyPr>
          <a:lstStyle/>
          <a:p>
            <a:r>
              <a:rPr lang="en-US" b="1" dirty="0">
                <a:latin typeface="Chalkboard" charset="0"/>
                <a:ea typeface="Chalkboard" charset="0"/>
                <a:cs typeface="Chalkboard" charset="0"/>
              </a:rPr>
              <a:t>How does it look? What’s the design like?</a:t>
            </a:r>
          </a:p>
          <a:p>
            <a:endParaRPr lang="en-US" b="1" dirty="0">
              <a:latin typeface="Chalkboard" charset="0"/>
              <a:ea typeface="Chalkboard" charset="0"/>
              <a:cs typeface="Chalkboard" charset="0"/>
            </a:endParaRPr>
          </a:p>
          <a:p>
            <a:r>
              <a:rPr lang="en-US" b="1" dirty="0">
                <a:latin typeface="Chalkboard" charset="0"/>
                <a:ea typeface="Chalkboard" charset="0"/>
                <a:cs typeface="Chalkboard" charset="0"/>
              </a:rPr>
              <a:t>What features (other than the board) does the game have?</a:t>
            </a:r>
          </a:p>
          <a:p>
            <a:endParaRPr lang="en-US" b="1" dirty="0">
              <a:latin typeface="Chalkboard" charset="0"/>
              <a:ea typeface="Chalkboard" charset="0"/>
              <a:cs typeface="Chalkboard" charset="0"/>
            </a:endParaRPr>
          </a:p>
          <a:p>
            <a:r>
              <a:rPr lang="en-US" b="1" dirty="0">
                <a:latin typeface="Chalkboard" charset="0"/>
                <a:ea typeface="Chalkboard" charset="0"/>
                <a:cs typeface="Chalkboard" charset="0"/>
              </a:rPr>
              <a:t>How do you play the game?</a:t>
            </a:r>
          </a:p>
          <a:p>
            <a:endParaRPr lang="en-US" b="1" dirty="0">
              <a:latin typeface="Chalkboard" charset="0"/>
              <a:ea typeface="Chalkboard" charset="0"/>
              <a:cs typeface="Chalkboard" charset="0"/>
            </a:endParaRPr>
          </a:p>
          <a:p>
            <a:r>
              <a:rPr lang="en-US" b="1" dirty="0">
                <a:latin typeface="Chalkboard" charset="0"/>
                <a:ea typeface="Chalkboard" charset="0"/>
                <a:cs typeface="Chalkboard" charset="0"/>
              </a:rPr>
              <a:t>How challenging is the game?</a:t>
            </a:r>
          </a:p>
          <a:p>
            <a:endParaRPr lang="en-US" b="1" dirty="0">
              <a:latin typeface="Chalkboard" charset="0"/>
              <a:ea typeface="Chalkboard" charset="0"/>
              <a:cs typeface="Chalkboard" charset="0"/>
            </a:endParaRPr>
          </a:p>
          <a:p>
            <a:r>
              <a:rPr lang="en-US" b="1" dirty="0">
                <a:latin typeface="Chalkboard" charset="0"/>
                <a:ea typeface="Chalkboard" charset="0"/>
                <a:cs typeface="Chalkboard" charset="0"/>
              </a:rPr>
              <a:t>Who could play the game? How many players does it need?</a:t>
            </a:r>
          </a:p>
          <a:p>
            <a:endParaRPr lang="en-US" b="1" dirty="0">
              <a:latin typeface="Chalkboard" charset="0"/>
              <a:ea typeface="Chalkboard" charset="0"/>
              <a:cs typeface="Chalkboard" charset="0"/>
            </a:endParaRPr>
          </a:p>
          <a:p>
            <a:r>
              <a:rPr lang="en-US" b="1" dirty="0">
                <a:latin typeface="Chalkboard" charset="0"/>
                <a:ea typeface="Chalkboard" charset="0"/>
                <a:cs typeface="Chalkboard" charset="0"/>
              </a:rPr>
              <a:t>What do you like/dislike? Why?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0314448"/>
              </p:ext>
            </p:extLst>
          </p:nvPr>
        </p:nvGraphicFramePr>
        <p:xfrm>
          <a:off x="929339" y="2043954"/>
          <a:ext cx="10393084" cy="8686798"/>
        </p:xfrm>
        <a:graphic>
          <a:graphicData uri="http://schemas.openxmlformats.org/drawingml/2006/table">
            <a:tbl>
              <a:tblPr firstRow="1" bandRow="1">
                <a:tableStyleId>{00A15C55-8517-42AA-B614-E9B94910E393}</a:tableStyleId>
              </a:tblPr>
              <a:tblGrid>
                <a:gridCol w="2598271"/>
                <a:gridCol w="2598271"/>
                <a:gridCol w="2598271"/>
                <a:gridCol w="2598271"/>
              </a:tblGrid>
              <a:tr h="1104746">
                <a:tc>
                  <a:txBody>
                    <a:bodyPr/>
                    <a:lstStyle/>
                    <a:p>
                      <a:pPr algn="ctr"/>
                      <a:r>
                        <a:rPr lang="en-US" dirty="0" smtClean="0"/>
                        <a:t>Game</a:t>
                      </a:r>
                      <a:endParaRPr lang="en-US" dirty="0"/>
                    </a:p>
                  </a:txBody>
                  <a:tcPr/>
                </a:tc>
                <a:tc>
                  <a:txBody>
                    <a:bodyPr/>
                    <a:lstStyle/>
                    <a:p>
                      <a:pPr algn="ctr"/>
                      <a:r>
                        <a:rPr lang="en-US" dirty="0" smtClean="0"/>
                        <a:t>Like it</a:t>
                      </a:r>
                      <a:endParaRPr lang="en-US" dirty="0"/>
                    </a:p>
                  </a:txBody>
                  <a:tcPr/>
                </a:tc>
                <a:tc>
                  <a:txBody>
                    <a:bodyPr/>
                    <a:lstStyle/>
                    <a:p>
                      <a:pPr algn="ctr"/>
                      <a:r>
                        <a:rPr lang="en-US" dirty="0" smtClean="0"/>
                        <a:t>Don’t like it</a:t>
                      </a:r>
                      <a:endParaRPr lang="en-US" dirty="0"/>
                    </a:p>
                  </a:txBody>
                  <a:tcPr/>
                </a:tc>
                <a:tc>
                  <a:txBody>
                    <a:bodyPr/>
                    <a:lstStyle/>
                    <a:p>
                      <a:pPr algn="ctr"/>
                      <a:r>
                        <a:rPr lang="en-US" dirty="0" smtClean="0"/>
                        <a:t>Features / information</a:t>
                      </a:r>
                      <a:endParaRPr lang="en-US" dirty="0"/>
                    </a:p>
                  </a:txBody>
                  <a:tcPr/>
                </a:tc>
              </a:tr>
              <a:tr h="189551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89551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89551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89551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Rectangle 4"/>
          <p:cNvSpPr/>
          <p:nvPr/>
        </p:nvSpPr>
        <p:spPr>
          <a:xfrm>
            <a:off x="3132657" y="491230"/>
            <a:ext cx="5986447" cy="923330"/>
          </a:xfrm>
          <a:prstGeom prst="rect">
            <a:avLst/>
          </a:prstGeom>
          <a:noFill/>
        </p:spPr>
        <p:txBody>
          <a:bodyPr wrap="none" lIns="91440" tIns="45720" rIns="91440" bIns="45720">
            <a:spAutoFit/>
          </a:bodyPr>
          <a:lstStyle/>
          <a:p>
            <a:pPr algn="ctr"/>
            <a:r>
              <a:rPr lang="en-GB" sz="5400" b="1" cap="none" spc="0" dirty="0" smtClean="0">
                <a:ln w="6600">
                  <a:solidFill>
                    <a:schemeClr val="accent2"/>
                  </a:solidFill>
                  <a:prstDash val="solid"/>
                </a:ln>
                <a:solidFill>
                  <a:srgbClr val="FFFFFF"/>
                </a:solidFill>
                <a:effectLst>
                  <a:outerShdw dist="38100" dir="2700000" algn="tl" rotWithShape="0">
                    <a:schemeClr val="accent2"/>
                  </a:outerShdw>
                </a:effectLst>
              </a:rPr>
              <a:t>Board Game Review</a:t>
            </a:r>
            <a:endParaRPr lang="en-GB"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6884894" y="335"/>
            <a:ext cx="5336986" cy="646331"/>
          </a:xfrm>
          <a:prstGeom prst="rect">
            <a:avLst/>
          </a:prstGeom>
        </p:spPr>
        <p:txBody>
          <a:bodyPr wrap="square">
            <a:spAutoFit/>
          </a:bodyPr>
          <a:lstStyle/>
          <a:p>
            <a:pPr algn="ctr"/>
            <a:r>
              <a:rPr lang="en-US" b="1" dirty="0" smtClean="0">
                <a:solidFill>
                  <a:sysClr val="windowText" lastClr="000000"/>
                </a:solidFill>
                <a:latin typeface="Chalkboard" charset="0"/>
                <a:ea typeface="Chalkboard" charset="0"/>
                <a:cs typeface="Chalkboard" charset="0"/>
              </a:rPr>
              <a:t>Learning Objective: To </a:t>
            </a:r>
            <a:r>
              <a:rPr lang="en-US" b="1" dirty="0" smtClean="0">
                <a:solidFill>
                  <a:sysClr val="windowText" lastClr="000000"/>
                </a:solidFill>
                <a:latin typeface="Chalkboard" charset="0"/>
                <a:ea typeface="Chalkboard" charset="0"/>
                <a:cs typeface="Chalkboard" charset="0"/>
              </a:rPr>
              <a:t>evaluate and recall </a:t>
            </a:r>
            <a:r>
              <a:rPr lang="en-US" b="1" dirty="0" smtClean="0">
                <a:solidFill>
                  <a:sysClr val="windowText" lastClr="000000"/>
                </a:solidFill>
                <a:latin typeface="Chalkboard" charset="0"/>
                <a:ea typeface="Chalkboard" charset="0"/>
                <a:cs typeface="Chalkboard" charset="0"/>
              </a:rPr>
              <a:t>key features of game design and game play.</a:t>
            </a:r>
            <a:endParaRPr lang="en-US" b="1" dirty="0">
              <a:solidFill>
                <a:sysClr val="windowText" lastClr="000000"/>
              </a:solidFill>
              <a:latin typeface="Chalkboard" charset="0"/>
              <a:ea typeface="Chalkboard" charset="0"/>
              <a:cs typeface="Chalkboard" charset="0"/>
            </a:endParaRPr>
          </a:p>
        </p:txBody>
      </p:sp>
      <p:sp>
        <p:nvSpPr>
          <p:cNvPr id="7" name="TextBox 6"/>
          <p:cNvSpPr txBox="1"/>
          <p:nvPr/>
        </p:nvSpPr>
        <p:spPr>
          <a:xfrm>
            <a:off x="397007" y="121898"/>
            <a:ext cx="859531" cy="369332"/>
          </a:xfrm>
          <a:prstGeom prst="rect">
            <a:avLst/>
          </a:prstGeom>
          <a:noFill/>
        </p:spPr>
        <p:txBody>
          <a:bodyPr wrap="none" rtlCol="0">
            <a:spAutoFit/>
          </a:bodyPr>
          <a:lstStyle/>
          <a:p>
            <a:r>
              <a:rPr lang="en-US" dirty="0" smtClean="0"/>
              <a:t>Name: </a:t>
            </a:r>
            <a:endParaRPr lang="en-US" dirty="0"/>
          </a:p>
        </p:txBody>
      </p:sp>
    </p:spTree>
    <p:extLst>
      <p:ext uri="{BB962C8B-B14F-4D97-AF65-F5344CB8AC3E}">
        <p14:creationId xmlns:p14="http://schemas.microsoft.com/office/powerpoint/2010/main" val="153590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90638" y="2197335"/>
            <a:ext cx="5313631" cy="384420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665546" y="3487118"/>
            <a:ext cx="5561604" cy="533141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545810" y="3487118"/>
            <a:ext cx="5318502" cy="533141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998563" y="3905573"/>
            <a:ext cx="910827" cy="369332"/>
          </a:xfrm>
          <a:prstGeom prst="rect">
            <a:avLst/>
          </a:prstGeom>
          <a:noFill/>
        </p:spPr>
        <p:txBody>
          <a:bodyPr wrap="none" rtlCol="0">
            <a:spAutoFit/>
          </a:bodyPr>
          <a:lstStyle/>
          <a:p>
            <a:r>
              <a:rPr lang="en-US" dirty="0" smtClean="0"/>
              <a:t>Game 1</a:t>
            </a:r>
            <a:endParaRPr lang="en-US" dirty="0"/>
          </a:p>
        </p:txBody>
      </p:sp>
      <p:sp>
        <p:nvSpPr>
          <p:cNvPr id="9" name="TextBox 8"/>
          <p:cNvSpPr txBox="1"/>
          <p:nvPr/>
        </p:nvSpPr>
        <p:spPr>
          <a:xfrm flipH="1">
            <a:off x="8089338" y="3905573"/>
            <a:ext cx="992668" cy="369332"/>
          </a:xfrm>
          <a:prstGeom prst="rect">
            <a:avLst/>
          </a:prstGeom>
          <a:noFill/>
        </p:spPr>
        <p:txBody>
          <a:bodyPr wrap="square" rtlCol="0">
            <a:spAutoFit/>
          </a:bodyPr>
          <a:lstStyle/>
          <a:p>
            <a:r>
              <a:rPr lang="en-US" dirty="0" smtClean="0"/>
              <a:t>Game 2</a:t>
            </a:r>
            <a:endParaRPr lang="en-US" dirty="0"/>
          </a:p>
        </p:txBody>
      </p:sp>
      <p:sp>
        <p:nvSpPr>
          <p:cNvPr id="10" name="TextBox 9"/>
          <p:cNvSpPr txBox="1"/>
          <p:nvPr/>
        </p:nvSpPr>
        <p:spPr>
          <a:xfrm>
            <a:off x="5753396" y="4850969"/>
            <a:ext cx="1212191" cy="369332"/>
          </a:xfrm>
          <a:prstGeom prst="rect">
            <a:avLst/>
          </a:prstGeom>
          <a:noFill/>
        </p:spPr>
        <p:txBody>
          <a:bodyPr wrap="none" rtlCol="0">
            <a:spAutoFit/>
          </a:bodyPr>
          <a:lstStyle/>
          <a:p>
            <a:r>
              <a:rPr lang="en-US" dirty="0" smtClean="0"/>
              <a:t>Similarities</a:t>
            </a:r>
            <a:endParaRPr lang="en-US" dirty="0"/>
          </a:p>
        </p:txBody>
      </p:sp>
      <p:sp>
        <p:nvSpPr>
          <p:cNvPr id="11" name="TextBox 10"/>
          <p:cNvSpPr txBox="1"/>
          <p:nvPr/>
        </p:nvSpPr>
        <p:spPr>
          <a:xfrm>
            <a:off x="2030278" y="10120393"/>
            <a:ext cx="5092933" cy="5078313"/>
          </a:xfrm>
          <a:prstGeom prst="rect">
            <a:avLst/>
          </a:prstGeom>
          <a:noFill/>
        </p:spPr>
        <p:txBody>
          <a:bodyPr wrap="none" rtlCol="0">
            <a:spAutoFit/>
          </a:bodyPr>
          <a:lstStyle/>
          <a:p>
            <a:r>
              <a:rPr lang="en-US" dirty="0" smtClean="0"/>
              <a:t>The game I’ve chosen to write my main review on is:</a:t>
            </a:r>
          </a:p>
          <a:p>
            <a:endParaRPr lang="en-US" dirty="0"/>
          </a:p>
          <a:p>
            <a:endParaRPr lang="en-US" dirty="0" smtClean="0"/>
          </a:p>
          <a:p>
            <a:endParaRPr lang="en-US" dirty="0"/>
          </a:p>
          <a:p>
            <a:endParaRPr lang="en-US" dirty="0" smtClean="0"/>
          </a:p>
          <a:p>
            <a:endParaRPr lang="en-US" dirty="0"/>
          </a:p>
          <a:p>
            <a:r>
              <a:rPr lang="en-US" dirty="0" smtClean="0"/>
              <a:t>I’ve chosen this game because:</a:t>
            </a:r>
          </a:p>
          <a:p>
            <a:endParaRPr lang="en-US" dirty="0"/>
          </a:p>
          <a:p>
            <a:endParaRPr lang="en-US" dirty="0" smtClean="0"/>
          </a:p>
          <a:p>
            <a:endParaRPr lang="en-US" dirty="0"/>
          </a:p>
          <a:p>
            <a:endParaRPr lang="en-US" dirty="0" smtClean="0"/>
          </a:p>
          <a:p>
            <a:endParaRPr lang="en-US" dirty="0"/>
          </a:p>
          <a:p>
            <a:r>
              <a:rPr lang="en-US" dirty="0" smtClean="0"/>
              <a:t>The type of game play was:</a:t>
            </a:r>
          </a:p>
          <a:p>
            <a:endParaRPr lang="en-US" dirty="0"/>
          </a:p>
          <a:p>
            <a:endParaRPr lang="en-US" dirty="0" smtClean="0"/>
          </a:p>
          <a:p>
            <a:endParaRPr lang="en-US" dirty="0"/>
          </a:p>
          <a:p>
            <a:endParaRPr lang="en-US" dirty="0" smtClean="0"/>
          </a:p>
          <a:p>
            <a:endParaRPr lang="en-US" dirty="0" smtClean="0"/>
          </a:p>
        </p:txBody>
      </p:sp>
      <p:sp>
        <p:nvSpPr>
          <p:cNvPr id="12" name="TextBox 11"/>
          <p:cNvSpPr txBox="1"/>
          <p:nvPr/>
        </p:nvSpPr>
        <p:spPr>
          <a:xfrm>
            <a:off x="2433234" y="15198706"/>
            <a:ext cx="8834034" cy="646331"/>
          </a:xfrm>
          <a:prstGeom prst="rect">
            <a:avLst/>
          </a:prstGeom>
          <a:noFill/>
        </p:spPr>
        <p:txBody>
          <a:bodyPr wrap="square" rtlCol="0">
            <a:spAutoFit/>
          </a:bodyPr>
          <a:lstStyle/>
          <a:p>
            <a:pPr algn="ctr"/>
            <a:r>
              <a:rPr lang="en-US" dirty="0" smtClean="0"/>
              <a:t>THIS IS JUST FOR THE DRAFT OF YOUR ARTICLE </a:t>
            </a:r>
            <a:r>
              <a:rPr lang="mr-IN" dirty="0" smtClean="0"/>
              <a:t>–</a:t>
            </a:r>
            <a:r>
              <a:rPr lang="en-US" dirty="0" smtClean="0"/>
              <a:t> ONCE YOUR DRAFT IT COMPLETE YOU’LL LEARN TO MAKE IT INTO AN ACTUAL ARTICLE FOR GAMER MAGAZINE</a:t>
            </a:r>
            <a:endParaRPr lang="en-US" dirty="0"/>
          </a:p>
        </p:txBody>
      </p:sp>
    </p:spTree>
    <p:extLst>
      <p:ext uri="{BB962C8B-B14F-4D97-AF65-F5344CB8AC3E}">
        <p14:creationId xmlns:p14="http://schemas.microsoft.com/office/powerpoint/2010/main" val="8116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865485"/>
            <a:ext cx="11826240" cy="3142075"/>
          </a:xfrm>
        </p:spPr>
        <p:txBody>
          <a:bodyPr>
            <a:normAutofit fontScale="90000"/>
          </a:bodyPr>
          <a:lstStyle/>
          <a:p>
            <a:r>
              <a:rPr lang="en-US" dirty="0" smtClean="0">
                <a:solidFill>
                  <a:srgbClr val="FF0000"/>
                </a:solidFill>
              </a:rPr>
              <a:t/>
            </a:r>
            <a:br>
              <a:rPr lang="en-US" dirty="0" smtClean="0">
                <a:solidFill>
                  <a:srgbClr val="FF0000"/>
                </a:solidFill>
              </a:rPr>
            </a:br>
            <a:r>
              <a:rPr lang="en-US" dirty="0" smtClean="0">
                <a:solidFill>
                  <a:srgbClr val="FF0000"/>
                </a:solidFill>
              </a:rPr>
              <a:t>TITLE WOULD GO HERE. THINK OF SOMETHING PUNCHY, FUN AND ENTICING.</a:t>
            </a:r>
            <a:r>
              <a:rPr lang="en-US" dirty="0">
                <a:solidFill>
                  <a:srgbClr val="FF0000"/>
                </a:solidFill>
              </a:rPr>
              <a:t/>
            </a:r>
            <a:br>
              <a:rPr lang="en-US" dirty="0">
                <a:solidFill>
                  <a:srgbClr val="FF0000"/>
                </a:solidFill>
              </a:rPr>
            </a:br>
            <a:r>
              <a:rPr lang="en-US" dirty="0" smtClean="0">
                <a:solidFill>
                  <a:srgbClr val="FF0000"/>
                </a:solidFill>
              </a:rPr>
              <a:t>Draft </a:t>
            </a:r>
            <a:r>
              <a:rPr lang="mr-IN" dirty="0" smtClean="0">
                <a:solidFill>
                  <a:srgbClr val="FF0000"/>
                </a:solidFill>
              </a:rPr>
              <a:t>–</a:t>
            </a:r>
            <a:r>
              <a:rPr lang="en-US" dirty="0" smtClean="0">
                <a:solidFill>
                  <a:srgbClr val="FF0000"/>
                </a:solidFill>
              </a:rPr>
              <a:t> Delete anything in Red and use your own words. You’ll use this draft and article with Miss Samuels next week to make it look like a professional magazine article for Gamer Magazine.</a:t>
            </a:r>
            <a:endParaRPr lang="en-US" dirty="0">
              <a:solidFill>
                <a:srgbClr val="FF0000"/>
              </a:solidFill>
            </a:endParaRPr>
          </a:p>
        </p:txBody>
      </p:sp>
      <p:sp>
        <p:nvSpPr>
          <p:cNvPr id="4" name="TextBox 3"/>
          <p:cNvSpPr txBox="1"/>
          <p:nvPr/>
        </p:nvSpPr>
        <p:spPr>
          <a:xfrm>
            <a:off x="640080" y="5745728"/>
            <a:ext cx="4541520" cy="10479792"/>
          </a:xfrm>
          <a:prstGeom prst="rect">
            <a:avLst/>
          </a:prstGeom>
          <a:noFill/>
        </p:spPr>
        <p:txBody>
          <a:bodyPr wrap="square" rtlCol="0">
            <a:spAutoFit/>
          </a:bodyPr>
          <a:lstStyle/>
          <a:p>
            <a:pPr>
              <a:lnSpc>
                <a:spcPct val="150000"/>
              </a:lnSpc>
            </a:pPr>
            <a:r>
              <a:rPr lang="en-US" b="1" dirty="0" smtClean="0">
                <a:solidFill>
                  <a:srgbClr val="FF0000"/>
                </a:solidFill>
              </a:rPr>
              <a:t>The start of your article would be here. It should say something like this (STRETCH YOURSELF AND MAKE THE FIRST BIT MORE ORIGINAL TOO!) </a:t>
            </a:r>
            <a:r>
              <a:rPr lang="mr-IN" b="1" dirty="0" smtClean="0">
                <a:solidFill>
                  <a:srgbClr val="FF0000"/>
                </a:solidFill>
              </a:rPr>
              <a:t>–</a:t>
            </a:r>
            <a:r>
              <a:rPr lang="en-US" b="1" dirty="0" smtClean="0">
                <a:solidFill>
                  <a:srgbClr val="FF0000"/>
                </a:solidFill>
              </a:rPr>
              <a:t> This week I’ve been reviewing board games, the old family tradition of getting them out at Christmas or Birthdays is no longer the only time I’ll be playing these games. If you’ve never played board games before they come usually in 3 types of game play ________, _________ and _________.</a:t>
            </a: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r>
              <a:rPr lang="en-US" b="1" dirty="0" smtClean="0">
                <a:solidFill>
                  <a:srgbClr val="FF0000"/>
                </a:solidFill>
              </a:rPr>
              <a:t>The board game I’ll be focusing on today is ___________. To play this game you need________________________________. The method of _____________________________________________________________ is how you play the game. I found the game play ___________ because ________________. This meant it was ________________.</a:t>
            </a:r>
          </a:p>
          <a:p>
            <a:endParaRPr lang="en-US" b="1" dirty="0">
              <a:solidFill>
                <a:srgbClr val="FF0000"/>
              </a:solidFill>
            </a:endParaRPr>
          </a:p>
          <a:p>
            <a:endParaRPr lang="en-US" b="1" dirty="0" smtClean="0">
              <a:solidFill>
                <a:srgbClr val="FF0000"/>
              </a:solidFill>
            </a:endParaRPr>
          </a:p>
          <a:p>
            <a:r>
              <a:rPr lang="en-US" b="1" dirty="0" smtClean="0">
                <a:solidFill>
                  <a:srgbClr val="FF0000"/>
                </a:solidFill>
              </a:rPr>
              <a:t>Looking at the design of the game I noticed___________________ which meant _________. This game was created in_________ and the design showed_______. </a:t>
            </a: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p:txBody>
      </p:sp>
      <p:sp>
        <p:nvSpPr>
          <p:cNvPr id="5" name="TextBox 4"/>
          <p:cNvSpPr txBox="1"/>
          <p:nvPr/>
        </p:nvSpPr>
        <p:spPr>
          <a:xfrm>
            <a:off x="6979920" y="5745728"/>
            <a:ext cx="3627120" cy="3788858"/>
          </a:xfrm>
          <a:prstGeom prst="rect">
            <a:avLst/>
          </a:prstGeom>
          <a:noFill/>
        </p:spPr>
        <p:txBody>
          <a:bodyPr wrap="square" rtlCol="0">
            <a:spAutoFit/>
          </a:bodyPr>
          <a:lstStyle/>
          <a:p>
            <a:pPr>
              <a:lnSpc>
                <a:spcPct val="150000"/>
              </a:lnSpc>
            </a:pPr>
            <a:r>
              <a:rPr lang="en-US" dirty="0" smtClean="0">
                <a:solidFill>
                  <a:srgbClr val="FF0000"/>
                </a:solidFill>
              </a:rPr>
              <a:t>Compared to other games I’ve played, I noticed ___________. What was exciting/challenging/interesting about the game was_____________</a:t>
            </a:r>
          </a:p>
          <a:p>
            <a:pPr>
              <a:lnSpc>
                <a:spcPct val="150000"/>
              </a:lnSpc>
            </a:pPr>
            <a:endParaRPr lang="en-US" dirty="0">
              <a:solidFill>
                <a:srgbClr val="FF0000"/>
              </a:solidFill>
            </a:endParaRPr>
          </a:p>
          <a:p>
            <a:pPr>
              <a:lnSpc>
                <a:spcPct val="150000"/>
              </a:lnSpc>
            </a:pPr>
            <a:r>
              <a:rPr lang="en-US" dirty="0" smtClean="0">
                <a:solidFill>
                  <a:srgbClr val="FF0000"/>
                </a:solidFill>
              </a:rPr>
              <a:t>Talk about the features or what you liked/disliked about the game here and why.</a:t>
            </a:r>
          </a:p>
        </p:txBody>
      </p:sp>
      <p:sp>
        <p:nvSpPr>
          <p:cNvPr id="6" name="TextBox 5"/>
          <p:cNvSpPr txBox="1"/>
          <p:nvPr/>
        </p:nvSpPr>
        <p:spPr>
          <a:xfrm>
            <a:off x="6979920" y="10393680"/>
            <a:ext cx="3931920" cy="4204356"/>
          </a:xfrm>
          <a:prstGeom prst="rect">
            <a:avLst/>
          </a:prstGeom>
          <a:noFill/>
        </p:spPr>
        <p:txBody>
          <a:bodyPr wrap="square" rtlCol="0">
            <a:spAutoFit/>
          </a:bodyPr>
          <a:lstStyle/>
          <a:p>
            <a:pPr>
              <a:lnSpc>
                <a:spcPct val="150000"/>
              </a:lnSpc>
            </a:pPr>
            <a:r>
              <a:rPr lang="en-US" dirty="0" smtClean="0"/>
              <a:t>I </a:t>
            </a:r>
            <a:r>
              <a:rPr lang="en-US" dirty="0" smtClean="0">
                <a:solidFill>
                  <a:srgbClr val="FF0000"/>
                </a:solidFill>
              </a:rPr>
              <a:t>feel computer games have replaced the art of board games because _______</a:t>
            </a:r>
          </a:p>
          <a:p>
            <a:pPr>
              <a:lnSpc>
                <a:spcPct val="150000"/>
              </a:lnSpc>
            </a:pPr>
            <a:endParaRPr lang="en-US" dirty="0">
              <a:solidFill>
                <a:srgbClr val="FF0000"/>
              </a:solidFill>
            </a:endParaRPr>
          </a:p>
          <a:p>
            <a:pPr>
              <a:lnSpc>
                <a:spcPct val="150000"/>
              </a:lnSpc>
            </a:pPr>
            <a:r>
              <a:rPr lang="en-US" dirty="0" smtClean="0">
                <a:solidFill>
                  <a:srgbClr val="FF0000"/>
                </a:solidFill>
              </a:rPr>
              <a:t>Or </a:t>
            </a:r>
          </a:p>
          <a:p>
            <a:pPr>
              <a:lnSpc>
                <a:spcPct val="150000"/>
              </a:lnSpc>
            </a:pPr>
            <a:endParaRPr lang="en-US" dirty="0">
              <a:solidFill>
                <a:srgbClr val="FF0000"/>
              </a:solidFill>
            </a:endParaRPr>
          </a:p>
          <a:p>
            <a:pPr>
              <a:lnSpc>
                <a:spcPct val="150000"/>
              </a:lnSpc>
            </a:pPr>
            <a:endParaRPr lang="en-US" dirty="0" smtClean="0">
              <a:solidFill>
                <a:srgbClr val="FF0000"/>
              </a:solidFill>
            </a:endParaRPr>
          </a:p>
          <a:p>
            <a:pPr>
              <a:lnSpc>
                <a:spcPct val="150000"/>
              </a:lnSpc>
            </a:pPr>
            <a:r>
              <a:rPr lang="en-US" dirty="0" smtClean="0">
                <a:solidFill>
                  <a:srgbClr val="FF0000"/>
                </a:solidFill>
              </a:rPr>
              <a:t>Even in the digital world we live in, I feel board games have a place. I strongly feel this because _____________-</a:t>
            </a:r>
            <a:endParaRPr lang="en-US" dirty="0">
              <a:solidFill>
                <a:srgbClr val="FF0000"/>
              </a:solidFill>
            </a:endParaRPr>
          </a:p>
        </p:txBody>
      </p:sp>
      <p:sp>
        <p:nvSpPr>
          <p:cNvPr id="7" name="TextBox 6"/>
          <p:cNvSpPr txBox="1"/>
          <p:nvPr/>
        </p:nvSpPr>
        <p:spPr>
          <a:xfrm>
            <a:off x="6979920" y="15736040"/>
            <a:ext cx="5212080" cy="369332"/>
          </a:xfrm>
          <a:prstGeom prst="rect">
            <a:avLst/>
          </a:prstGeom>
          <a:noFill/>
        </p:spPr>
        <p:txBody>
          <a:bodyPr wrap="square" rtlCol="0">
            <a:spAutoFit/>
          </a:bodyPr>
          <a:lstStyle/>
          <a:p>
            <a:r>
              <a:rPr lang="en-US" dirty="0" smtClean="0"/>
              <a:t>Copyright Gamer Magazine </a:t>
            </a:r>
            <a:r>
              <a:rPr lang="en-US" dirty="0" err="1" smtClean="0"/>
              <a:t>Netherhall</a:t>
            </a:r>
            <a:r>
              <a:rPr lang="en-US" dirty="0" smtClean="0"/>
              <a:t> Samuels 2017</a:t>
            </a:r>
            <a:endParaRPr lang="en-US" dirty="0"/>
          </a:p>
        </p:txBody>
      </p:sp>
      <p:pic>
        <p:nvPicPr>
          <p:cNvPr id="8" name="Picture 7"/>
          <p:cNvPicPr>
            <a:picLocks noChangeAspect="1"/>
          </p:cNvPicPr>
          <p:nvPr/>
        </p:nvPicPr>
        <p:blipFill>
          <a:blip r:embed="rId2">
            <a:alphaModFix amt="20000"/>
          </a:blip>
          <a:stretch>
            <a:fillRect/>
          </a:stretch>
        </p:blipFill>
        <p:spPr>
          <a:xfrm>
            <a:off x="0" y="-59429"/>
            <a:ext cx="12223192" cy="8133978"/>
          </a:xfrm>
          <a:prstGeom prst="rect">
            <a:avLst/>
          </a:prstGeom>
        </p:spPr>
      </p:pic>
      <p:pic>
        <p:nvPicPr>
          <p:cNvPr id="10" name="Picture 9"/>
          <p:cNvPicPr>
            <a:picLocks noChangeAspect="1"/>
          </p:cNvPicPr>
          <p:nvPr/>
        </p:nvPicPr>
        <p:blipFill>
          <a:blip r:embed="rId3">
            <a:alphaModFix amt="20000"/>
            <a:duotone>
              <a:schemeClr val="accent1">
                <a:shade val="45000"/>
                <a:satMod val="135000"/>
              </a:schemeClr>
              <a:prstClr val="white"/>
            </a:duotone>
          </a:blip>
          <a:stretch>
            <a:fillRect/>
          </a:stretch>
        </p:blipFill>
        <p:spPr>
          <a:xfrm>
            <a:off x="-1" y="8074548"/>
            <a:ext cx="12391489" cy="8181451"/>
          </a:xfrm>
          <a:prstGeom prst="rect">
            <a:avLst/>
          </a:prstGeom>
        </p:spPr>
      </p:pic>
    </p:spTree>
    <p:extLst>
      <p:ext uri="{BB962C8B-B14F-4D97-AF65-F5344CB8AC3E}">
        <p14:creationId xmlns:p14="http://schemas.microsoft.com/office/powerpoint/2010/main" val="2123183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TotalTime>
  <Words>364</Words>
  <Application>Microsoft Macintosh PowerPoint</Application>
  <PresentationFormat>Custom</PresentationFormat>
  <Paragraphs>58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Calibri</vt:lpstr>
      <vt:lpstr>Calibri Light</vt:lpstr>
      <vt:lpstr>Chalkboard</vt:lpstr>
      <vt:lpstr>Mangal</vt:lpstr>
      <vt:lpstr>Arial</vt:lpstr>
      <vt:lpstr>Office Theme</vt:lpstr>
      <vt:lpstr>PowerPoint Presentation</vt:lpstr>
      <vt:lpstr>PowerPoint Presentation</vt:lpstr>
      <vt:lpstr> TITLE WOULD GO HERE. THINK OF SOMETHING PUNCHY, FUN AND ENTICING. Draft – Delete anything in Red and use your own words. You’ll use this draft and article with Miss Samuels next week to make it look like a professional magazine article for Gamer Magazine.</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samuels</dc:creator>
  <cp:lastModifiedBy>lorenza samuels</cp:lastModifiedBy>
  <cp:revision>7</cp:revision>
  <dcterms:created xsi:type="dcterms:W3CDTF">2017-09-27T19:43:13Z</dcterms:created>
  <dcterms:modified xsi:type="dcterms:W3CDTF">2017-09-29T11:51:19Z</dcterms:modified>
</cp:coreProperties>
</file>