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58" r:id="rId4"/>
    <p:sldId id="261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9"/>
    <p:restoredTop sz="94638"/>
  </p:normalViewPr>
  <p:slideViewPr>
    <p:cSldViewPr snapToGrid="0" snapToObjects="1">
      <p:cViewPr>
        <p:scale>
          <a:sx n="107" d="100"/>
          <a:sy n="107" d="100"/>
        </p:scale>
        <p:origin x="26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54D5E-BB3A-2B4F-87DE-76458930E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EA3CA8-6209-A145-91D3-E8402E230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A2948-10A3-CF49-A8FE-7DE2B01E5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2C25-19AB-E542-A940-E4039A561EEA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EB8B5-1575-7646-B4E3-F2A909A5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07811-C1F6-3D4F-A637-29C84864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BC93D-1D4D-2548-A544-6093D51F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0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99C18-0DE9-0449-92A8-6D5113C12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56F0C-6B35-A34E-A2AD-8F840F46C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A7CC7-586A-6D42-817D-C212F25B4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2C25-19AB-E542-A940-E4039A561EEA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526E6-58A9-7746-8F75-B99E74DF4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F9737-1CA0-A54D-A848-DCEE9EE70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BC93D-1D4D-2548-A544-6093D51F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4215B3-9847-2B43-9733-F2019D63A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20521-85C3-774F-A5E6-13E19C3DA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EC459-3731-A14C-857B-B82D467D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2C25-19AB-E542-A940-E4039A561EEA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39737-8DD0-784D-A53E-EBE821A6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7F1B2-86D2-BF48-8EBA-3C7052BC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BC93D-1D4D-2548-A544-6093D51F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23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D4B9C-452A-6041-9D0E-4AC3F390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61EB2-16D9-4144-B3B9-E717AD73A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83633-55CB-1748-8879-7F09F2A7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2C25-19AB-E542-A940-E4039A561EEA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3B4E5-DDC1-0944-9577-80E965D20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48DB-471E-874E-AE32-F380154C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BC93D-1D4D-2548-A544-6093D51F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31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2316D-C818-174A-8402-AFC8134F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EE7A0-0C8A-994C-B659-313A35709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334FB-A640-C44C-8DD4-CB180A3F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2C25-19AB-E542-A940-E4039A561EEA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3535B-CAF9-B743-B5F2-65DA60B06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A3243-506B-9745-A108-7B67B803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BC93D-1D4D-2548-A544-6093D51F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7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0918A-A921-FB48-92AA-5FA3CFB12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A0647-4B93-7B4E-B920-82715A3E3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B0662-6E19-3B49-9825-72EFACF2B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02FE4-FE78-B14B-BDC8-3D5599AEC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2C25-19AB-E542-A940-E4039A561EEA}" type="datetimeFigureOut">
              <a:rPr lang="en-US" smtClean="0"/>
              <a:t>3/4/18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3E065-66E0-504B-8CDC-A8F670F3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F13B4-5621-2148-919D-A807E5AF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BC93D-1D4D-2548-A544-6093D51F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9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8A546-E7B5-024C-AF94-3013E6C9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A9854-764E-7944-94DE-B1E375540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5EEFF-9037-0A48-B6F8-07FDA58DD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7E2BBB-3D4E-7246-9231-6B459FD0F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EBEF9D-0271-3E42-AFBC-66D82D29F8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2D6B9-F075-114A-9F9A-385953F31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2C25-19AB-E542-A940-E4039A561EEA}" type="datetimeFigureOut">
              <a:rPr lang="en-US" smtClean="0"/>
              <a:t>3/4/18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AF407-F5C0-B744-865C-897DB0461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A56024-585F-CF4B-A147-AE8E24F1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BC93D-1D4D-2548-A544-6093D51F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0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D929D-230B-3C48-959C-44280086B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BCCE28-7F4E-0744-88A9-4BADCDF20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2C25-19AB-E542-A940-E4039A561EEA}" type="datetimeFigureOut">
              <a:rPr lang="en-US" smtClean="0"/>
              <a:t>3/4/18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CB77B-4A3F-4143-BA06-53A10A25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33F0C-C218-9548-B412-7B6039A8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BC93D-1D4D-2548-A544-6093D51F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36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34178A-A8A1-F543-97E0-34B5DD47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2C25-19AB-E542-A940-E4039A561EEA}" type="datetimeFigureOut">
              <a:rPr lang="en-US" smtClean="0"/>
              <a:t>3/4/18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DECF0-8AEE-3E4C-9C76-2F3C28E3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3B72E-3020-1F4E-9740-3CD4E9E4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BC93D-1D4D-2548-A544-6093D51F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295F-9B7F-7449-AFF2-DC413F23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2B94E-C66A-654E-B6C5-93C6203BE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5787B-DC2C-9C4A-A52C-E6334FA59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4A511-7FDB-004B-A69A-B2BBB1308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2C25-19AB-E542-A940-E4039A561EEA}" type="datetimeFigureOut">
              <a:rPr lang="en-US" smtClean="0"/>
              <a:t>3/4/18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20182-1B75-3E4F-91AE-0CF5C571D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4146A-32DA-F34C-865F-F7F65E5B1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BC93D-1D4D-2548-A544-6093D51F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62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42ACC-CB75-7849-BE44-18E05C57F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DDF5D7-BAB9-744A-B98A-9D850C0D87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167A8-4B86-2D4C-83F1-52CEA3BC4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5E5B-E105-3047-8855-7161E23E3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32C25-19AB-E542-A940-E4039A561EEA}" type="datetimeFigureOut">
              <a:rPr lang="en-US" smtClean="0"/>
              <a:t>3/4/18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25DB7-B6E9-2849-AA8E-B242471DF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ED3EE-C37A-044C-80BE-22937BBE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BC93D-1D4D-2548-A544-6093D51F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7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4D7105-F906-BC4E-B324-39AD5A877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C236B-EC94-9147-A07D-5C55FB276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D7019-2DCA-1343-B3C1-EB05CE273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32C25-19AB-E542-A940-E4039A561EEA}" type="datetimeFigureOut">
              <a:rPr lang="en-US" smtClean="0"/>
              <a:t>3/4/18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694DF-3116-8E42-B5DA-5AE0FEFC4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65845-098E-2C4B-AAD4-7777D4166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BC93D-1D4D-2548-A544-6093D51F7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5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hyperlink" Target="https://www.mixamo.com/" TargetMode="External"/><Relationship Id="rId7" Type="http://schemas.openxmlformats.org/officeDocument/2006/relationships/image" Target="../media/image6.tiff"/><Relationship Id="rId2" Type="http://schemas.openxmlformats.org/officeDocument/2006/relationships/hyperlink" Target="https://www.cartoonify.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hyperlink" Target="https://join.secondlife.com/" TargetMode="External"/><Relationship Id="rId9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76DBC3-6002-E14F-938B-B8634C5BCFB0}"/>
              </a:ext>
            </a:extLst>
          </p:cNvPr>
          <p:cNvSpPr txBox="1"/>
          <p:nvPr/>
        </p:nvSpPr>
        <p:spPr>
          <a:xfrm>
            <a:off x="234462" y="304799"/>
            <a:ext cx="3282462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Summary of my brief: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B6162-CE04-0542-BC72-73BFCF33192B}"/>
              </a:ext>
            </a:extLst>
          </p:cNvPr>
          <p:cNvSpPr txBox="1"/>
          <p:nvPr/>
        </p:nvSpPr>
        <p:spPr>
          <a:xfrm>
            <a:off x="234462" y="3153508"/>
            <a:ext cx="32824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Age of audience: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F4C51D-9C70-C445-A2F5-C9C139BB3F8B}"/>
              </a:ext>
            </a:extLst>
          </p:cNvPr>
          <p:cNvSpPr txBox="1"/>
          <p:nvPr/>
        </p:nvSpPr>
        <p:spPr>
          <a:xfrm>
            <a:off x="234462" y="3628786"/>
            <a:ext cx="3282462" cy="30008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Personality/interests/job: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F644A-CCB0-5D4B-9B21-EEB907E8F4BB}"/>
              </a:ext>
            </a:extLst>
          </p:cNvPr>
          <p:cNvSpPr txBox="1"/>
          <p:nvPr/>
        </p:nvSpPr>
        <p:spPr>
          <a:xfrm>
            <a:off x="3679144" y="291186"/>
            <a:ext cx="5595485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Character inspiration: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808F1-ABC4-C04B-8955-27776B4250CF}"/>
              </a:ext>
            </a:extLst>
          </p:cNvPr>
          <p:cNvSpPr txBox="1"/>
          <p:nvPr/>
        </p:nvSpPr>
        <p:spPr>
          <a:xfrm>
            <a:off x="9432929" y="304799"/>
            <a:ext cx="2509728" cy="36933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Any other character information: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02E7C1-DDF8-E246-978E-50D66E10073C}"/>
              </a:ext>
            </a:extLst>
          </p:cNvPr>
          <p:cNvSpPr txBox="1"/>
          <p:nvPr/>
        </p:nvSpPr>
        <p:spPr>
          <a:xfrm>
            <a:off x="9432929" y="4598283"/>
            <a:ext cx="2620526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Character Name: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460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92082D-0587-AD44-B966-B927297517AB}"/>
              </a:ext>
            </a:extLst>
          </p:cNvPr>
          <p:cNvSpPr txBox="1"/>
          <p:nvPr/>
        </p:nvSpPr>
        <p:spPr>
          <a:xfrm>
            <a:off x="154379" y="172433"/>
            <a:ext cx="11922826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Chalkboard" panose="03050602040202020205" pitchFamily="66" charset="77"/>
              </a:rPr>
              <a:t>My Character’s body: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EF18EF-27C0-F949-A7A5-C5D8AB6869CA}"/>
              </a:ext>
            </a:extLst>
          </p:cNvPr>
          <p:cNvSpPr txBox="1"/>
          <p:nvPr/>
        </p:nvSpPr>
        <p:spPr>
          <a:xfrm>
            <a:off x="4928260" y="172433"/>
            <a:ext cx="186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halkboard" panose="03050602040202020205" pitchFamily="66" charset="77"/>
              </a:rPr>
              <a:t>Facial features:</a:t>
            </a:r>
            <a:endParaRPr lang="en-US" b="1" dirty="0">
              <a:latin typeface="Chalkboard" panose="03050602040202020205" pitchFamily="66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5B26A-E2FD-8E47-A5E3-B7AFA6913BA2}"/>
              </a:ext>
            </a:extLst>
          </p:cNvPr>
          <p:cNvSpPr txBox="1"/>
          <p:nvPr/>
        </p:nvSpPr>
        <p:spPr>
          <a:xfrm>
            <a:off x="9749641" y="172433"/>
            <a:ext cx="221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halkboard" panose="03050602040202020205" pitchFamily="66" charset="77"/>
              </a:rPr>
              <a:t>Clothing / colours:</a:t>
            </a:r>
            <a:endParaRPr lang="en-US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0398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76DBC3-6002-E14F-938B-B8634C5BCFB0}"/>
              </a:ext>
            </a:extLst>
          </p:cNvPr>
          <p:cNvSpPr txBox="1"/>
          <p:nvPr/>
        </p:nvSpPr>
        <p:spPr>
          <a:xfrm>
            <a:off x="234462" y="185240"/>
            <a:ext cx="3282462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Summary of my brief: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 game which encourages pre-teens to visit London zoo.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B6162-CE04-0542-BC72-73BFCF33192B}"/>
              </a:ext>
            </a:extLst>
          </p:cNvPr>
          <p:cNvSpPr txBox="1"/>
          <p:nvPr/>
        </p:nvSpPr>
        <p:spPr>
          <a:xfrm>
            <a:off x="234462" y="3153508"/>
            <a:ext cx="32824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Age of audience: 10-12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F4C51D-9C70-C445-A2F5-C9C139BB3F8B}"/>
              </a:ext>
            </a:extLst>
          </p:cNvPr>
          <p:cNvSpPr txBox="1"/>
          <p:nvPr/>
        </p:nvSpPr>
        <p:spPr>
          <a:xfrm>
            <a:off x="106878" y="3628786"/>
            <a:ext cx="3410046" cy="54938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Personality/interests/job/any other character information:</a:t>
            </a:r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Zoo animal, pre-teen human features. Likes music, playing computer games, sarcastic, sassy, creative, </a:t>
            </a:r>
            <a:r>
              <a:rPr lang="en-GB" dirty="0" err="1"/>
              <a:t>mischevious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F644A-CCB0-5D4B-9B21-EEB907E8F4BB}"/>
              </a:ext>
            </a:extLst>
          </p:cNvPr>
          <p:cNvSpPr txBox="1"/>
          <p:nvPr/>
        </p:nvSpPr>
        <p:spPr>
          <a:xfrm>
            <a:off x="3679144" y="291186"/>
            <a:ext cx="7709292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Character inspiration: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2607B3-ED28-BF49-90C0-EAE4D7BA0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144" y="943857"/>
            <a:ext cx="2681479" cy="2527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F1334B-8633-2946-B109-096B8BE81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65" y="2555417"/>
            <a:ext cx="3006476" cy="2146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43409E-76EC-E34F-971E-E9EA1D3B4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388" y="3522840"/>
            <a:ext cx="2187356" cy="32292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490A7E-956D-1F49-899F-12A4B028DB7F}"/>
              </a:ext>
            </a:extLst>
          </p:cNvPr>
          <p:cNvSpPr txBox="1"/>
          <p:nvPr/>
        </p:nvSpPr>
        <p:spPr>
          <a:xfrm rot="1547482">
            <a:off x="7284459" y="1247069"/>
            <a:ext cx="2250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Chalkboard" panose="03050602040202020205" pitchFamily="66" charset="77"/>
              </a:rPr>
              <a:t>EXAMPLE</a:t>
            </a:r>
            <a:endParaRPr lang="en-US" sz="3600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2100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92082D-0587-AD44-B966-B927297517AB}"/>
              </a:ext>
            </a:extLst>
          </p:cNvPr>
          <p:cNvSpPr txBox="1"/>
          <p:nvPr/>
        </p:nvSpPr>
        <p:spPr>
          <a:xfrm>
            <a:off x="154379" y="172433"/>
            <a:ext cx="11922826" cy="81868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latin typeface="Chalkboard" panose="03050602040202020205" pitchFamily="66" charset="77"/>
              </a:rPr>
              <a:t>My Character’s body: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You could use Photoshop or these sites:</a:t>
            </a:r>
          </a:p>
          <a:p>
            <a:endParaRPr lang="en-GB" sz="1400" dirty="0"/>
          </a:p>
          <a:p>
            <a:r>
              <a:rPr lang="en-GB" sz="1400" dirty="0">
                <a:hlinkClick r:id="rId2"/>
              </a:rPr>
              <a:t>https://mybluerobot.com/create-your-own-avatar/</a:t>
            </a:r>
          </a:p>
          <a:p>
            <a:endParaRPr lang="en-GB" sz="1400" dirty="0">
              <a:hlinkClick r:id="rId2"/>
            </a:endParaRPr>
          </a:p>
          <a:p>
            <a:r>
              <a:rPr lang="en-GB" sz="1400" dirty="0">
                <a:hlinkClick r:id="rId2"/>
              </a:rPr>
              <a:t>http://www.toondoo.com/</a:t>
            </a:r>
          </a:p>
          <a:p>
            <a:endParaRPr lang="en-GB" sz="1400" dirty="0">
              <a:hlinkClick r:id="rId2"/>
            </a:endParaRPr>
          </a:p>
          <a:p>
            <a:r>
              <a:rPr lang="en-GB" sz="1400" dirty="0">
                <a:hlinkClick r:id="rId2"/>
              </a:rPr>
              <a:t>https://www.cartoonify.de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>
                <a:hlinkClick r:id="rId3"/>
              </a:rPr>
              <a:t>https://www.mixamo.com</a:t>
            </a:r>
            <a:endParaRPr lang="en-GB" sz="1400" dirty="0"/>
          </a:p>
          <a:p>
            <a:endParaRPr lang="en-GB" sz="1400" dirty="0"/>
          </a:p>
          <a:p>
            <a:r>
              <a:rPr lang="en-GB" sz="1400" dirty="0">
                <a:hlinkClick r:id="rId4"/>
              </a:rPr>
              <a:t>https://join.secondlife.com</a:t>
            </a:r>
            <a:endParaRPr lang="en-GB" sz="1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EF18EF-27C0-F949-A7A5-C5D8AB6869CA}"/>
              </a:ext>
            </a:extLst>
          </p:cNvPr>
          <p:cNvSpPr txBox="1"/>
          <p:nvPr/>
        </p:nvSpPr>
        <p:spPr>
          <a:xfrm>
            <a:off x="4928260" y="172433"/>
            <a:ext cx="186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halkboard" panose="03050602040202020205" pitchFamily="66" charset="77"/>
              </a:rPr>
              <a:t>Facial features:</a:t>
            </a:r>
            <a:endParaRPr lang="en-US" b="1" dirty="0">
              <a:latin typeface="Chalkboard" panose="03050602040202020205" pitchFamily="66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5B26A-E2FD-8E47-A5E3-B7AFA6913BA2}"/>
              </a:ext>
            </a:extLst>
          </p:cNvPr>
          <p:cNvSpPr txBox="1"/>
          <p:nvPr/>
        </p:nvSpPr>
        <p:spPr>
          <a:xfrm>
            <a:off x="9749641" y="172433"/>
            <a:ext cx="221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Chalkboard" panose="03050602040202020205" pitchFamily="66" charset="77"/>
              </a:rPr>
              <a:t>Clothing / colours:</a:t>
            </a:r>
            <a:endParaRPr lang="en-US" b="1" dirty="0">
              <a:latin typeface="Chalkboard" panose="03050602040202020205" pitchFamily="66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13401-7F21-6947-A845-37841C8B6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64" y="661576"/>
            <a:ext cx="4168238" cy="43641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2BFEA0-2142-5A45-8F9C-DDEBE7B63F04}"/>
              </a:ext>
            </a:extLst>
          </p:cNvPr>
          <p:cNvSpPr txBox="1"/>
          <p:nvPr/>
        </p:nvSpPr>
        <p:spPr>
          <a:xfrm rot="20453213">
            <a:off x="570017" y="1413163"/>
            <a:ext cx="317071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halkboard" panose="03050602040202020205" pitchFamily="66" charset="77"/>
              </a:rPr>
              <a:t>You can hand-draw this or digitally create your character</a:t>
            </a:r>
            <a:endParaRPr lang="en-US" sz="2400" b="1" dirty="0">
              <a:latin typeface="Chalkboard" panose="03050602040202020205" pitchFamily="66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7B849-28ED-CB4F-9002-BD5B28CC99B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9031" y="541765"/>
            <a:ext cx="1371600" cy="147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C3F94-7FC8-D64E-9673-E03C730CFD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3489" y="1421267"/>
            <a:ext cx="1422400" cy="142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8CB52F-1677-C049-91FD-5863F7FB356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9789" y="2943976"/>
            <a:ext cx="11049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330464-71D6-E54F-8D2C-986901E292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814"/>
          <a:stretch/>
        </p:blipFill>
        <p:spPr>
          <a:xfrm>
            <a:off x="9358953" y="4873084"/>
            <a:ext cx="1117600" cy="150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98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76DBC3-6002-E14F-938B-B8634C5BCFB0}"/>
              </a:ext>
            </a:extLst>
          </p:cNvPr>
          <p:cNvSpPr txBox="1"/>
          <p:nvPr/>
        </p:nvSpPr>
        <p:spPr>
          <a:xfrm>
            <a:off x="234462" y="304799"/>
            <a:ext cx="3282462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Summary of my brief: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B6162-CE04-0542-BC72-73BFCF33192B}"/>
              </a:ext>
            </a:extLst>
          </p:cNvPr>
          <p:cNvSpPr txBox="1"/>
          <p:nvPr/>
        </p:nvSpPr>
        <p:spPr>
          <a:xfrm>
            <a:off x="234462" y="3153508"/>
            <a:ext cx="328246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Age of audience: 15-18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F4C51D-9C70-C445-A2F5-C9C139BB3F8B}"/>
              </a:ext>
            </a:extLst>
          </p:cNvPr>
          <p:cNvSpPr txBox="1"/>
          <p:nvPr/>
        </p:nvSpPr>
        <p:spPr>
          <a:xfrm>
            <a:off x="234462" y="3628786"/>
            <a:ext cx="3282462" cy="27238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Personality/interests/job: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F644A-CCB0-5D4B-9B21-EEB907E8F4BB}"/>
              </a:ext>
            </a:extLst>
          </p:cNvPr>
          <p:cNvSpPr txBox="1"/>
          <p:nvPr/>
        </p:nvSpPr>
        <p:spPr>
          <a:xfrm>
            <a:off x="3679144" y="291186"/>
            <a:ext cx="5595485" cy="64633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Character inspiration: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0827AF-437A-6D4E-B094-A956E252B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144" y="724394"/>
            <a:ext cx="2769157" cy="3230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BA5C3-DD96-AD42-B706-EE5AB5EBE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21" y="2098931"/>
            <a:ext cx="1943100" cy="267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2929F6-A6D5-5845-9B58-F91CCA9B9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811" y="4592488"/>
            <a:ext cx="2286000" cy="152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4808F1-ABC4-C04B-8955-27776B4250CF}"/>
              </a:ext>
            </a:extLst>
          </p:cNvPr>
          <p:cNvSpPr txBox="1"/>
          <p:nvPr/>
        </p:nvSpPr>
        <p:spPr>
          <a:xfrm>
            <a:off x="9432929" y="304799"/>
            <a:ext cx="2509728" cy="36933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Any other character information: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02E7C1-DDF8-E246-978E-50D66E10073C}"/>
              </a:ext>
            </a:extLst>
          </p:cNvPr>
          <p:cNvSpPr txBox="1"/>
          <p:nvPr/>
        </p:nvSpPr>
        <p:spPr>
          <a:xfrm>
            <a:off x="9432929" y="4598283"/>
            <a:ext cx="2620526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Character Name: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8C206A-DCC0-944B-92C8-B4EA8ED4AB0D}"/>
              </a:ext>
            </a:extLst>
          </p:cNvPr>
          <p:cNvSpPr txBox="1"/>
          <p:nvPr/>
        </p:nvSpPr>
        <p:spPr>
          <a:xfrm rot="1547482">
            <a:off x="7284459" y="1247069"/>
            <a:ext cx="2250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Chalkboard" panose="03050602040202020205" pitchFamily="66" charset="77"/>
              </a:rPr>
              <a:t>EXAMPLE</a:t>
            </a:r>
            <a:endParaRPr lang="en-US" sz="3600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6570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186</Words>
  <Application>Microsoft Macintosh PowerPoint</Application>
  <PresentationFormat>Widescreen</PresentationFormat>
  <Paragraphs>197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Chalkboard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lorenza samuels</dc:creator>
  <cp:lastModifiedBy>lorenza samuels</cp:lastModifiedBy>
  <cp:revision>8</cp:revision>
  <dcterms:created xsi:type="dcterms:W3CDTF">2018-03-04T12:03:23Z</dcterms:created>
  <dcterms:modified xsi:type="dcterms:W3CDTF">2018-03-04T18:42:45Z</dcterms:modified>
</cp:coreProperties>
</file>