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mp4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08"/>
    <p:restoredTop sz="94645"/>
  </p:normalViewPr>
  <p:slideViewPr>
    <p:cSldViewPr snapToGrid="0" snapToObjects="1">
      <p:cViewPr>
        <p:scale>
          <a:sx n="61" d="100"/>
          <a:sy n="61" d="100"/>
        </p:scale>
        <p:origin x="1024" y="1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C9474-C684-DB40-8F45-E5FAB127AE9F}" type="datetimeFigureOut">
              <a:rPr lang="en-US" smtClean="0"/>
              <a:t>11/12/17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F0E0C3-1D4F-6447-AEC8-82A80A19C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994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5999" y="555935"/>
            <a:ext cx="623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Unit 14: Radio Production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5609" y="1758202"/>
            <a:ext cx="9128283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r"/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identify key 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radio broadcast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 codes and conventions</a:t>
            </a:r>
          </a:p>
          <a:p>
            <a:pPr algn="r"/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compare different radio styles</a:t>
            </a:r>
          </a:p>
          <a:p>
            <a:pPr algn="r"/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algn="r"/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halkboard" charset="0"/>
                <a:ea typeface="Chalkboard" charset="0"/>
                <a:cs typeface="Chalkboard" charset="0"/>
              </a:rPr>
              <a:t>To create a plan for radio broadcast</a:t>
            </a:r>
          </a:p>
          <a:p>
            <a:pPr algn="r"/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20159935">
            <a:off x="629479" y="937697"/>
            <a:ext cx="1510748" cy="369332"/>
          </a:xfrm>
          <a:prstGeom prst="rect">
            <a:avLst/>
          </a:prstGeom>
          <a:solidFill>
            <a:srgbClr val="00FA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PART 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268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89" y="212034"/>
            <a:ext cx="9640957" cy="1320800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What are key codes and conventions of radio broadcast?</a:t>
            </a:r>
            <a:endParaRPr lang="en-US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259985">
            <a:off x="9796146" y="212034"/>
            <a:ext cx="2130811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 your groups </a:t>
            </a:r>
            <a:r>
              <a:rPr lang="mr-IN" b="1" dirty="0" smtClean="0"/>
              <a:t>–</a:t>
            </a:r>
            <a:r>
              <a:rPr lang="en-US" b="1" dirty="0" smtClean="0"/>
              <a:t> list as many key conventions / codes that you can think of in radio?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96235" y="2345204"/>
            <a:ext cx="2112139" cy="21121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076" y="1414879"/>
            <a:ext cx="25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Documentary</a:t>
            </a: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5560" y="1437623"/>
            <a:ext cx="1286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News</a:t>
            </a: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9228" y="1414879"/>
            <a:ext cx="1947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Lifestyle</a:t>
            </a: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077" y="2056686"/>
            <a:ext cx="2504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Sound bites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Voice bridge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Music bridge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Sound bridge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Intro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Outro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Crescendo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Archive material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Soundscape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6989" y="2071921"/>
            <a:ext cx="21180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Jingle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Bed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Sting / Stab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Sound Levels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Crescendo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Trail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err="1" smtClean="0">
                <a:latin typeface="Chalkboard" charset="0"/>
                <a:ea typeface="Chalkboard" charset="0"/>
                <a:cs typeface="Chalkboard" charset="0"/>
              </a:rPr>
              <a:t>Vox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pops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Silence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S.O.C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8765" y="2167457"/>
            <a:ext cx="154401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S.O.C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O.B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Presenter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Panel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Debate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Phone </a:t>
            </a:r>
            <a:r>
              <a:rPr lang="mr-IN" b="1" dirty="0" smtClean="0"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 in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Introduction</a:t>
            </a:r>
          </a:p>
          <a:p>
            <a:pPr algn="just"/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pPr algn="just"/>
            <a:r>
              <a:rPr lang="en-US" b="1" dirty="0" smtClean="0">
                <a:latin typeface="Chalkboard" charset="0"/>
                <a:ea typeface="Chalkboard" charset="0"/>
                <a:cs typeface="Chalkboard" charset="0"/>
              </a:rPr>
              <a:t>Trail</a:t>
            </a:r>
          </a:p>
          <a:p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  <a:p>
            <a:endParaRPr lang="en-US" b="1" dirty="0" smtClean="0">
              <a:latin typeface="Chalkboard" charset="0"/>
              <a:ea typeface="Chalkboard" charset="0"/>
              <a:cs typeface="Chalkboard" charset="0"/>
            </a:endParaRP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912611" y="4549676"/>
            <a:ext cx="327938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identify key radio broadcast codes and conventions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compare different radio styles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plan for radio broadcast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43" y="305646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Discussion in your group </a:t>
            </a:r>
            <a:r>
              <a:rPr lang="mr-IN" sz="4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–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 What was the best style for broadcast?</a:t>
            </a:r>
            <a:endParaRPr lang="en-US" sz="4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43" y="1856864"/>
            <a:ext cx="8235277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What captured you most?</a:t>
            </a:r>
          </a:p>
          <a:p>
            <a:pPr marL="0" indent="0">
              <a:buNone/>
            </a:pP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What was it about the </a:t>
            </a:r>
            <a:r>
              <a:rPr lang="en-US" sz="2800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 you liked?</a:t>
            </a:r>
          </a:p>
          <a:p>
            <a:pPr marL="0" indent="0">
              <a:buNone/>
            </a:pPr>
            <a:endParaRPr lang="en-US" sz="28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What production decisions worked best?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912611" y="4549676"/>
            <a:ext cx="327938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identify key radio broadcast codes and conventions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compare different radio styles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plan for radio broadcast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704125">
            <a:off x="9505508" y="595423"/>
            <a:ext cx="202018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3</a:t>
            </a:r>
            <a:r>
              <a:rPr lang="en-US" sz="2400" b="1" dirty="0" smtClean="0"/>
              <a:t> minutes to discuss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56407" y="5045139"/>
            <a:ext cx="6315740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Stretch and Challenge: How did they use codes and conventions to enhance the </a:t>
            </a:r>
            <a:r>
              <a:rPr lang="en-US" sz="2800" b="1" smtClean="0">
                <a:latin typeface="Chalkboard" charset="0"/>
                <a:ea typeface="Chalkboard" charset="0"/>
                <a:cs typeface="Chalkboard" charset="0"/>
              </a:rPr>
              <a:t>broadcast?</a:t>
            </a:r>
            <a:endParaRPr lang="en-US" sz="2800" b="1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7" name="Countdown | The Big Clock [HD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63575" y="2080337"/>
            <a:ext cx="2946581" cy="220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5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 descr="age3image2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46705" cy="689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67315" y="0"/>
            <a:ext cx="327938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identify key radio broadcast codes and conventions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compare different radio styles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plan for radio broadcast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32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Group Task</a:t>
            </a:r>
            <a:endParaRPr lang="en-US" sz="4000" b="1" dirty="0">
              <a:ln>
                <a:solidFill>
                  <a:schemeClr val="tx1"/>
                </a:solidFill>
              </a:ln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32" y="662157"/>
            <a:ext cx="9232210" cy="49760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In your groups create an idea for a radio </a:t>
            </a:r>
            <a:r>
              <a:rPr lang="en-US" sz="2000" b="1" dirty="0" err="1" smtClean="0">
                <a:latin typeface="Chalkboard" charset="0"/>
                <a:ea typeface="Chalkboard" charset="0"/>
                <a:cs typeface="Chalkboard" charset="0"/>
              </a:rPr>
              <a:t>programme</a:t>
            </a: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 based on the information in your envelopes. This show will be broadcast on Radio 1.</a:t>
            </a:r>
          </a:p>
          <a:p>
            <a:pPr marL="0" indent="0">
              <a:buNone/>
            </a:pPr>
            <a:endParaRPr lang="en-US" sz="20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halkboard" charset="0"/>
                <a:ea typeface="Chalkboard" charset="0"/>
                <a:cs typeface="Chalkboard" charset="0"/>
              </a:rPr>
              <a:t>Consider:</a:t>
            </a:r>
          </a:p>
          <a:p>
            <a:pPr marL="0" indent="0">
              <a:buNone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How would your theme be addressed?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A panel show with questions from the audience. 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How would you engage your target audience?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Use social media interaction throughout, keep language simple, archive clips for information.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Chalkboard" charset="0"/>
                <a:ea typeface="Chalkboard" charset="0"/>
                <a:cs typeface="Chalkboard" charset="0"/>
              </a:rPr>
              <a:t>What would the structure of the show be?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Introduction, archive news footage of the election, presenter talk to panel, panel answer first question from audience, presenter to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summarise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 answers, social media response.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6391" y="5487550"/>
            <a:ext cx="6655981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Stretch and Challenge: List what key conventions you would need to consider. As the producer, how would you go about this?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 rot="1747555">
            <a:off x="9617331" y="782190"/>
            <a:ext cx="204145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halkboard" charset="0"/>
                <a:ea typeface="Chalkboard" charset="0"/>
                <a:cs typeface="Chalkboard" charset="0"/>
              </a:rPr>
              <a:t>15 minutes</a:t>
            </a:r>
            <a:endParaRPr lang="en-US" sz="32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965" y="2744350"/>
            <a:ext cx="3048000" cy="355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014701">
            <a:off x="6829720" y="1759013"/>
            <a:ext cx="2336751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Who would be </a:t>
            </a:r>
            <a:r>
              <a:rPr lang="en-US" sz="2000" b="1" smtClean="0"/>
              <a:t>your presenter/guests?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134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  <a:t>Individual Task: LO3 P4</a:t>
            </a:r>
            <a:br>
              <a:rPr lang="en-US" sz="4000" b="1" dirty="0" smtClean="0">
                <a:ln>
                  <a:solidFill>
                    <a:schemeClr val="tx1"/>
                  </a:solidFill>
                </a:ln>
                <a:latin typeface="Chalkboard" charset="0"/>
                <a:ea typeface="Chalkboard" charset="0"/>
                <a:cs typeface="Chalkboard" charset="0"/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Produce a plan for the structure and content of an original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halkboard" charset="0"/>
                <a:ea typeface="Chalkboard" charset="0"/>
                <a:cs typeface="Chalkboard" charset="0"/>
              </a:rPr>
              <a:t>programme</a:t>
            </a:r>
            <a:endParaRPr lang="en-US" b="1" dirty="0">
              <a:latin typeface="Chalkboard" charset="0"/>
              <a:ea typeface="Chalkboard" charset="0"/>
              <a:cs typeface="Chalkboar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71" y="2011733"/>
            <a:ext cx="9049823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Read through the 3 briefs.</a:t>
            </a:r>
          </a:p>
          <a:p>
            <a:pPr marL="0" indent="0">
              <a:buNone/>
            </a:pP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Decide which one would be best for you to broadcast.</a:t>
            </a:r>
          </a:p>
          <a:p>
            <a:pPr marL="0" indent="0">
              <a:buNone/>
            </a:pP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Think about different themes you could explore and develop.</a:t>
            </a:r>
          </a:p>
          <a:p>
            <a:pPr marL="0" indent="0">
              <a:buNone/>
            </a:pP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  <a:p>
            <a:pPr marL="0" indent="0">
              <a:buNone/>
            </a:pPr>
            <a:r>
              <a:rPr lang="en-US" sz="2400" b="1" dirty="0" smtClean="0">
                <a:latin typeface="Chalkboard" charset="0"/>
                <a:ea typeface="Chalkboard" charset="0"/>
                <a:cs typeface="Chalkboard" charset="0"/>
              </a:rPr>
              <a:t>What key conventions / codes would you need to include? How would you go about this?</a:t>
            </a:r>
            <a:endParaRPr lang="en-US" sz="2400" b="1" dirty="0">
              <a:latin typeface="Chalkboard" charset="0"/>
              <a:ea typeface="Chalkboard" charset="0"/>
              <a:cs typeface="Chalkboar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2168">
            <a:off x="8583989" y="3152637"/>
            <a:ext cx="4231817" cy="3491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17881" y="0"/>
            <a:ext cx="3279389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Learning Objectives:</a:t>
            </a: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identify key radio broadcast codes and conventions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compare different radio styles</a:t>
            </a:r>
          </a:p>
          <a:p>
            <a:pPr algn="ctr"/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  <a:p>
            <a:pPr algn="ctr"/>
            <a:r>
              <a:rPr lang="en-US" sz="1600" b="1" dirty="0" smtClean="0">
                <a:latin typeface="Chalkboard" charset="0"/>
                <a:ea typeface="Chalkboard" charset="0"/>
                <a:cs typeface="Chalkboard" charset="0"/>
              </a:rPr>
              <a:t>To create a plan for radio broadcast</a:t>
            </a:r>
            <a:endParaRPr lang="en-US" sz="1600" b="1" dirty="0" smtClean="0">
              <a:latin typeface="Chalkboard" charset="0"/>
              <a:ea typeface="Chalkboard" charset="0"/>
              <a:cs typeface="Chalkbo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</TotalTime>
  <Words>436</Words>
  <Application>Microsoft Macintosh PowerPoint</Application>
  <PresentationFormat>Widescreen</PresentationFormat>
  <Paragraphs>117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Chalkboard</vt:lpstr>
      <vt:lpstr>Mangal</vt:lpstr>
      <vt:lpstr>Trebuchet MS</vt:lpstr>
      <vt:lpstr>Wingdings 3</vt:lpstr>
      <vt:lpstr>Arial</vt:lpstr>
      <vt:lpstr>Facet</vt:lpstr>
      <vt:lpstr>PowerPoint Presentation</vt:lpstr>
      <vt:lpstr>What are key codes and conventions of radio broadcast?</vt:lpstr>
      <vt:lpstr>Discussion in your group – What was the best style for broadcast?</vt:lpstr>
      <vt:lpstr>PowerPoint Presentation</vt:lpstr>
      <vt:lpstr>Group Task</vt:lpstr>
      <vt:lpstr>Individual Task: LO3 P4 Produce a plan for the structure and content of an original programme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samuels</dc:creator>
  <cp:lastModifiedBy>lorenza samuels</cp:lastModifiedBy>
  <cp:revision>20</cp:revision>
  <dcterms:created xsi:type="dcterms:W3CDTF">2017-11-12T12:01:57Z</dcterms:created>
  <dcterms:modified xsi:type="dcterms:W3CDTF">2017-11-12T13:20:57Z</dcterms:modified>
</cp:coreProperties>
</file>