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638"/>
  </p:normalViewPr>
  <p:slideViewPr>
    <p:cSldViewPr snapToGrid="0" snapToObjects="1">
      <p:cViewPr varScale="1">
        <p:scale>
          <a:sx n="78" d="100"/>
          <a:sy n="78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A858-7B55-0A44-AD37-6822C96D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BDE47-7E3F-944A-AD57-D9D96D0C7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A8386-2C5F-C249-9106-BC1215FD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655B-BD31-714E-9156-E8C4D99D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54B0-1FD2-9E49-89AF-2D8EC217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8D80-8587-F64C-8EB9-CB9DF0E6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7CEAA-5C30-B649-A56D-7CCF6457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DA1CF-43F4-5242-8851-FA5E4A8D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896CD-2E9D-2342-BC54-AE11573A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C093-86CC-E54E-A6F8-8BD2C357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83CD1-3045-B544-9A2F-5D4DD4A1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B66E8-EAC2-604E-938F-0355E5E39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4A3F-B2A3-5E48-8C92-25A91F53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931E-B0CC-6349-9104-E686104A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18B9-FBE9-2941-A7E5-00F39288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42F9-7136-EE43-B733-09C7268A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354C-D229-9C40-BD9B-AD8D94D56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C26F-4E53-8446-8D75-85A72928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DA70-A808-B54D-9B3D-2F8CB389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8CBB-5628-364D-B23A-35F5A440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44C9-A8C3-1F4A-94DD-CEC7E3B9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4530-4EA1-1242-83DD-766CF1E7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0AC3D-5ADC-3243-9782-85A5340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B30E-4B1B-4E45-9FE7-7B323911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88A9-49F9-3148-B849-9FDD7FAD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5080-605E-4A47-8129-6E45A307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1A6E-7594-4944-9AC8-2DE25419E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09CA4-CF5A-5044-8335-9C39F6162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39ED8-4DC3-5744-9CCD-A3312059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ABDF3-E07E-0343-8FAC-46DC2737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524BE-F355-FE43-A433-D996B7ED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4CD3-CDC6-EE43-B66C-326ED6A6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BB230-B2CD-0E40-BE9D-0B32B01BC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2D8AE-28E3-E04D-B1E9-8C39DB75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253F8-F18A-1F45-A42A-CE74E42F8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DA7F3-8FFA-554B-8AA5-C9D4FAAC4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69C5-ADAB-6E48-B772-455F297A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DCFCA-D05D-4944-8F6A-7CA7A1F2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5B307-67A0-D74F-BA6C-573CDA9E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2281-E651-934E-961C-911D2AD6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56D49-CFE9-A54C-8126-7E99A3F9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C42ED-D52D-AD44-957D-D6260A2D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7B8DB-9E24-2643-9580-F25BBBE9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61B2-CE4B-A84F-AE2E-D03FD7F0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14165-611D-6B4B-B22F-593E7A6A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C295E-678F-6D4B-8C43-68B9360B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093A-E14B-CD4A-A4FE-78E5E2C7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AB5C-F440-F04E-B553-1D33241B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93C2-C9F5-9A4E-84BB-FC3A5FF06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5FD78-2681-BC4F-A090-0B7651C8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A435-1274-8147-A0D3-5EC182F7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7E554-B3FD-7848-9D9A-1B993FC4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D216-DC84-C948-8F15-FE554446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C806F-5660-F34F-8536-AC00C50F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EFBC1-CD2B-AF4A-BDE0-716FA857C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03ED2-0AC3-F445-95EC-1BECCA0C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17B53-0118-4547-8463-E9E9DDF9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6B62-CB7B-3242-BDC7-E31E7E22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9DD45-EE6D-2C49-A3AA-26AFB827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05BB0-22A9-664A-817D-52EBF6FC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1D954-3166-AA4F-83C8-8AEB8262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DF67-C2C3-504B-A312-A272B5974FEC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CE2F-77B4-5B4C-922F-0B39F6248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8948F-87E6-984C-8C63-1CBCAD8C7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686B-5824-E24D-9775-AB778407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9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CA9B-A72E-D248-AB99-0080253A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83A23-8D4E-8948-8489-B982B3504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B08C-40F1-D44E-962C-73249102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0FC3-2A9C-AF4F-B36F-D070B15A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32AB-F34F-9A4F-A42E-E36387E8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CD9F-5240-7D45-B2AF-197D39EF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4501-55F0-AF40-B681-CB8022FF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321B-E8B7-C447-AAFB-8B87896F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FAB8-40E9-3C46-987A-BE6D460D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E243-099E-5E43-89DD-F8289895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5F95-58D9-904A-A620-B0DADC22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3B64-3B58-8F43-BEF0-147FC8B26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A0AC-6FFB-4047-BF80-20A80CEC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AAC7-C4A6-A24A-BEF7-005D733D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5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9B52-F3BD-F348-8961-3B227897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F411-E7A7-CF4A-B57A-24CCA904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AC9C-AA18-E74A-A74B-77765E3B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13AB4-D088-0C40-AA8B-CFABD408E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6E54-7B24-4C41-ADD4-905A2EE1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DE4A5-8053-434F-95B0-FDFA52493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8B3D-AE60-D94A-ABE1-FDDAF551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18BB6-4FCF-4C4C-A6A8-EDD48E66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3031-9566-A942-95EA-9820BF5E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54FF-8C2A-B64A-9CAE-9A3806E72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F599-8013-C141-AEDC-C3F547AD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5A43-1808-7A44-BB58-3188D6A26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E058-C707-C248-89AA-4B5B0EC0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5A3F-37BC-0C4E-843C-B32CD5C9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B30F-9323-E442-95D1-B0A2EAB4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0B66-4163-974D-96DF-3F6A6195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1D09-E3C2-5342-915A-703CF0B8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3881-C494-7943-B393-8FC22BDC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6D8F-C299-EA47-998D-87FF5189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8670-2A4E-C842-B891-E1F61C248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67A6-618F-B94B-9245-BC9A3810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3741-68A7-8148-A475-FBB04DB8D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E092-02B3-2248-940B-163EAD1A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C40-D0E7-644A-99A1-E1E9B4CB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2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AE4C-169F-4642-B8EE-DE133200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49AD-BBBF-5148-A035-B6539F345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7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A258-4FE7-AA48-925E-0E8063F0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131E-46D9-F341-821C-FDFD3557E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2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758E-FC73-F244-96AE-3563F681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0220-30C4-DC45-84BE-6B4162DD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F89-64F0-E642-B869-9066BA2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5A70-5ABF-E647-977F-364C09444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2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5E96-B816-1D4D-A637-2A478A84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3B35-3414-D343-B357-6E36D91B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3D02-5E99-2B4C-8B18-E3DC602C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CA7D-FFFE-614D-A85E-8200A127E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2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1A4E-8B33-3D46-A285-7346BC4B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09CF-8993-D644-B4B2-6DD5D0DA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C556-D158-F347-9E6A-7E844B9E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0728-D3D0-3944-8150-403079DFC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C344-F193-A242-A963-1576E3CE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52D8-7D7D-3947-8B00-1B370016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9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D481-0C5F-4945-84ED-32BC15BE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D514-FFAE-AA4A-98FE-5BCB4EB8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</cp:revision>
  <dcterms:created xsi:type="dcterms:W3CDTF">2018-02-04T14:48:05Z</dcterms:created>
  <dcterms:modified xsi:type="dcterms:W3CDTF">2018-02-04T15:19:50Z</dcterms:modified>
</cp:coreProperties>
</file>