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1"/>
  </p:normalViewPr>
  <p:slideViewPr>
    <p:cSldViewPr snapToGrid="0" snapToObjects="1">
      <p:cViewPr>
        <p:scale>
          <a:sx n="97" d="100"/>
          <a:sy n="97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4604CAF-8D21-6346-BFD3-6EAE198D7701}" type="datetimeFigureOut">
              <a:rPr lang="en-US" smtClean="0"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BABFAB-CA5F-8346-8E8C-915BC71EF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5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8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8887" y="2921168"/>
            <a:ext cx="7063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Learning Objective: To complete Podcasts and Prezi’s to a significant standard, ready to start planning your radio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358887" y="1708378"/>
            <a:ext cx="7595029" cy="92333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GB" sz="5400" b="1" cap="none" spc="0" dirty="0" smtClean="0">
                <a:ln/>
                <a:solidFill>
                  <a:schemeClr val="accent4"/>
                </a:solidFill>
                <a:effectLst/>
              </a:rPr>
              <a:t>Radio Production: Unit 14</a:t>
            </a:r>
            <a:endParaRPr lang="en-GB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135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36" y="0"/>
            <a:ext cx="10364451" cy="1596177"/>
          </a:xfrm>
        </p:spPr>
        <p:txBody>
          <a:bodyPr/>
          <a:lstStyle/>
          <a:p>
            <a:r>
              <a:rPr lang="en-US" dirty="0" err="1" smtClean="0"/>
              <a:t>lAST</a:t>
            </a:r>
            <a:r>
              <a:rPr lang="en-US" dirty="0" smtClean="0"/>
              <a:t> TWO </a:t>
            </a:r>
            <a:r>
              <a:rPr lang="en-US" dirty="0" err="1" smtClean="0"/>
              <a:t>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57740"/>
            <a:ext cx="10363826" cy="4333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5 TASKS TO COMPLETE:</a:t>
            </a:r>
          </a:p>
          <a:p>
            <a:pPr marL="0" indent="0">
              <a:buNone/>
            </a:pPr>
            <a:r>
              <a:rPr lang="en-US" dirty="0" smtClean="0"/>
              <a:t>Prezi – radio stations / job roles</a:t>
            </a:r>
          </a:p>
          <a:p>
            <a:pPr marL="0" indent="0">
              <a:buNone/>
            </a:pPr>
            <a:r>
              <a:rPr lang="en-US" dirty="0" smtClean="0"/>
              <a:t>Podcast – radio station focus</a:t>
            </a:r>
          </a:p>
          <a:p>
            <a:pPr marL="0" indent="0">
              <a:buNone/>
            </a:pPr>
            <a:r>
              <a:rPr lang="en-US" dirty="0" smtClean="0"/>
              <a:t>Report/</a:t>
            </a:r>
            <a:r>
              <a:rPr lang="en-US" dirty="0" err="1" smtClean="0"/>
              <a:t>prezi</a:t>
            </a:r>
            <a:r>
              <a:rPr lang="en-US" dirty="0" smtClean="0"/>
              <a:t>/podcast script : </a:t>
            </a:r>
            <a:r>
              <a:rPr lang="en-US" dirty="0" err="1" smtClean="0"/>
              <a:t>analysing</a:t>
            </a:r>
            <a:r>
              <a:rPr lang="en-US" dirty="0" smtClean="0"/>
              <a:t> the structure of a radio station and show.</a:t>
            </a:r>
          </a:p>
          <a:p>
            <a:pPr marL="0" indent="0">
              <a:buNone/>
            </a:pPr>
            <a:r>
              <a:rPr lang="en-US" dirty="0" smtClean="0"/>
              <a:t>Blog post – including </a:t>
            </a:r>
            <a:r>
              <a:rPr lang="en-US" dirty="0" err="1" smtClean="0"/>
              <a:t>vox</a:t>
            </a:r>
            <a:r>
              <a:rPr lang="en-US" dirty="0" smtClean="0"/>
              <a:t> pops / audience data: survey monkey and FM/DAB/MW/AM WRITE UP.</a:t>
            </a:r>
          </a:p>
          <a:p>
            <a:pPr marL="0" indent="0">
              <a:buNone/>
            </a:pPr>
            <a:r>
              <a:rPr lang="en-US" dirty="0" smtClean="0"/>
              <a:t>STUDIO AND TECHNOLOGY LABEL BLOGPOST OR A VIDEO TOUR OF A LIVE STUDIO.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3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503" y="0"/>
            <a:ext cx="9801497" cy="596329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en-US" sz="2800" cap="none" dirty="0" smtClean="0"/>
              <a:t>Learning objective: to hone your work to a professional standard.</a:t>
            </a:r>
            <a:endParaRPr lang="en-US" sz="2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783772"/>
            <a:ext cx="10363826" cy="5007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cap="none" dirty="0" smtClean="0"/>
              <a:t>Task 1. Exploring Radio Prezi : Focus on 2 radio stations and look at their job roles.</a:t>
            </a:r>
            <a:endParaRPr lang="en-US" sz="3200" cap="non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654" y="2050867"/>
            <a:ext cx="7807859" cy="465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9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768626"/>
            <a:ext cx="10363826" cy="50225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Task 2: </a:t>
            </a:r>
            <a:r>
              <a:rPr lang="en-US" dirty="0" err="1" smtClean="0"/>
              <a:t>pODCAST</a:t>
            </a:r>
            <a:r>
              <a:rPr lang="en-US" dirty="0" smtClean="0"/>
              <a:t> – Talk about chosen radio station, it’s focus and it’s audience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5687" y="-27814"/>
            <a:ext cx="6096000" cy="646331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r>
              <a:rPr lang="en-US" cap="none" smtClean="0"/>
              <a:t>Learning objective: to hone your work to a professional standard.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404" y="1530455"/>
            <a:ext cx="8591273" cy="451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48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967410"/>
            <a:ext cx="10363826" cy="482379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tASK</a:t>
            </a:r>
            <a:r>
              <a:rPr lang="en-US" dirty="0" smtClean="0"/>
              <a:t> 3: m1 </a:t>
            </a:r>
            <a:r>
              <a:rPr lang="en-US" cap="none" dirty="0" err="1" smtClean="0"/>
              <a:t>analyse</a:t>
            </a:r>
            <a:r>
              <a:rPr lang="en-US" cap="none" dirty="0" smtClean="0"/>
              <a:t> the structure and content of a </a:t>
            </a:r>
            <a:r>
              <a:rPr lang="en-US" cap="none" dirty="0" err="1" smtClean="0"/>
              <a:t>programme</a:t>
            </a:r>
            <a:r>
              <a:rPr lang="en-US" cap="none" dirty="0" smtClean="0"/>
              <a:t> broadcast. Also an audience analysis. This could be a written report, podcast or Prezi. If Podcast – a script needs to be added to blog. Include images, soundbites and research data.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90503" y="0"/>
            <a:ext cx="9801497" cy="596329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en-US" sz="2800" cap="none" dirty="0" smtClean="0"/>
              <a:t>Learning objective: to hone your work to a professional standard.</a:t>
            </a:r>
            <a:endParaRPr lang="en-US" sz="2800" cap="non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787" y="2199860"/>
            <a:ext cx="5765800" cy="465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9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503" y="2754244"/>
            <a:ext cx="6731000" cy="30988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90503" y="0"/>
            <a:ext cx="9801497" cy="596329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en-US" sz="2800" cap="none" dirty="0" smtClean="0"/>
              <a:t>Learning objective: to hone your work to a professional standard.</a:t>
            </a:r>
            <a:endParaRPr lang="en-US" sz="2800" cap="none" dirty="0"/>
          </a:p>
        </p:txBody>
      </p:sp>
      <p:sp>
        <p:nvSpPr>
          <p:cNvPr id="6" name="TextBox 5"/>
          <p:cNvSpPr txBox="1"/>
          <p:nvPr/>
        </p:nvSpPr>
        <p:spPr>
          <a:xfrm>
            <a:off x="821634" y="1139687"/>
            <a:ext cx="111156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4: A Prezi, written report or blog post with screen shots, </a:t>
            </a:r>
            <a:r>
              <a:rPr lang="en-US" dirty="0" err="1" smtClean="0"/>
              <a:t>vox</a:t>
            </a:r>
            <a:r>
              <a:rPr lang="en-US" dirty="0" smtClean="0"/>
              <a:t> pops, questionnaire analysis can be added.</a:t>
            </a:r>
          </a:p>
          <a:p>
            <a:endParaRPr lang="en-US" dirty="0"/>
          </a:p>
          <a:p>
            <a:r>
              <a:rPr lang="en-US" dirty="0" smtClean="0"/>
              <a:t>Detail on the different types of radio broadcast / platform </a:t>
            </a:r>
          </a:p>
          <a:p>
            <a:endParaRPr lang="en-US" dirty="0"/>
          </a:p>
          <a:p>
            <a:r>
              <a:rPr lang="en-US" dirty="0" smtClean="0"/>
              <a:t>Research on the best way to broadcast for the listener and what you would choose if was in charge of </a:t>
            </a:r>
            <a:r>
              <a:rPr lang="en-US" dirty="0" err="1" smtClean="0"/>
              <a:t>Netherhall</a:t>
            </a:r>
            <a:r>
              <a:rPr lang="en-US" dirty="0" smtClean="0"/>
              <a:t> radio.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1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90503" y="0"/>
            <a:ext cx="9801497" cy="596329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cap="none" smtClean="0"/>
              <a:t>Learning objective: to hone your work to a professional standard.</a:t>
            </a:r>
            <a:endParaRPr lang="en-US" sz="2800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433973" y="1245705"/>
            <a:ext cx="11758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TASK 5 – Photo or video of a studio and labelled. A blog post talking about how technology is used in broadcast.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784" y="2122894"/>
            <a:ext cx="7485762" cy="448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9383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28</TotalTime>
  <Words>316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Tw Cen MT</vt:lpstr>
      <vt:lpstr>Arial</vt:lpstr>
      <vt:lpstr>Droplet</vt:lpstr>
      <vt:lpstr>PowerPoint Presentation</vt:lpstr>
      <vt:lpstr>lAST TWO weekS</vt:lpstr>
      <vt:lpstr>Learning objective: to hone your work to a professional standard.</vt:lpstr>
      <vt:lpstr>PowerPoint Presentation</vt:lpstr>
      <vt:lpstr>Learning objective: to hone your work to a professional standard.</vt:lpstr>
      <vt:lpstr>Learning objective: to hone your work to a professional standard.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2017-11-09T16:26:40Z</dcterms:created>
  <dcterms:modified xsi:type="dcterms:W3CDTF">2017-11-09T16:54:57Z</dcterms:modified>
</cp:coreProperties>
</file>