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38"/>
  </p:normalViewPr>
  <p:slideViewPr>
    <p:cSldViewPr snapToGrid="0" snapToObjects="1">
      <p:cViewPr varScale="1">
        <p:scale>
          <a:sx n="109" d="100"/>
          <a:sy n="109" d="100"/>
        </p:scale>
        <p:origin x="208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945621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96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43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1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39941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24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35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36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8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57000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4544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11F4AD9-61D2-1544-996A-D1484E6D0289}" type="datetimeFigureOut">
              <a:rPr lang="en-US" smtClean="0"/>
              <a:t>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1753A9B2-9BFC-7B47-81B9-FF95D01FD6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906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AC4644B-9903-864F-A302-1F69DD0EF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6861" y="0"/>
            <a:ext cx="4185139" cy="6858000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n-GB" sz="2400" b="1" dirty="0">
                <a:latin typeface="Chalkboard" panose="03050602040202020205" pitchFamily="66" charset="77"/>
              </a:rPr>
              <a:t>Watch the video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Discuss in your groups: 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Was this trailer banned?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Why do you think that?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What would film distributers need to consider?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What regulatory board would they need to abide by?</a:t>
            </a:r>
            <a:endParaRPr lang="en-US" sz="2400" b="1" dirty="0">
              <a:latin typeface="Chalkboard" panose="03050602040202020205" pitchFamily="66" charset="77"/>
            </a:endParaRPr>
          </a:p>
        </p:txBody>
      </p:sp>
      <p:pic>
        <p:nvPicPr>
          <p:cNvPr id="4" name="Saw (2004) Official Trailer 1 - James Wan Movie.mp4">
            <a:hlinkClick r:id="" action="ppaction://media"/>
            <a:extLst>
              <a:ext uri="{FF2B5EF4-FFF2-40B4-BE49-F238E27FC236}">
                <a16:creationId xmlns:a16="http://schemas.microsoft.com/office/drawing/2014/main" id="{67E86F3C-C385-4A47-9AF8-DFA7DD3B3B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006861" cy="62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32A30"/>
      </a:dk2>
      <a:lt2>
        <a:srgbClr val="F2F2F0"/>
      </a:lt2>
      <a:accent1>
        <a:srgbClr val="836C9F"/>
      </a:accent1>
      <a:accent2>
        <a:srgbClr val="BDAB56"/>
      </a:accent2>
      <a:accent3>
        <a:srgbClr val="B0565D"/>
      </a:accent3>
      <a:accent4>
        <a:srgbClr val="55B1BC"/>
      </a:accent4>
      <a:accent5>
        <a:srgbClr val="4D925F"/>
      </a:accent5>
      <a:accent6>
        <a:srgbClr val="E08C4A"/>
      </a:accent6>
      <a:hlink>
        <a:srgbClr val="55B1BC"/>
      </a:hlink>
      <a:folHlink>
        <a:srgbClr val="836C9F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9270AA94-2367-4B1E-B579-26147B222B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{7B40BB2E-F35A-5C41-905D-264EAB20DA35}tf10001072</Template>
  <TotalTime>4</TotalTime>
  <Words>37</Words>
  <Application>Microsoft Macintosh PowerPoint</Application>
  <PresentationFormat>Widescreen</PresentationFormat>
  <Paragraphs>11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Chalkboard</vt:lpstr>
      <vt:lpstr>Franklin Gothic Book</vt:lpstr>
      <vt:lpstr>Crop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lorenza samuels</dc:creator>
  <cp:lastModifiedBy>lorenza samuels</cp:lastModifiedBy>
  <cp:revision>1</cp:revision>
  <dcterms:created xsi:type="dcterms:W3CDTF">2018-02-04T19:55:03Z</dcterms:created>
  <dcterms:modified xsi:type="dcterms:W3CDTF">2018-02-04T19:59:30Z</dcterms:modified>
</cp:coreProperties>
</file>