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0" r:id="rId5"/>
    <p:sldId id="274" r:id="rId6"/>
    <p:sldId id="275" r:id="rId7"/>
    <p:sldId id="276" r:id="rId8"/>
    <p:sldId id="264" r:id="rId9"/>
    <p:sldId id="262" r:id="rId10"/>
    <p:sldId id="266" r:id="rId11"/>
    <p:sldId id="261" r:id="rId12"/>
    <p:sldId id="267" r:id="rId13"/>
    <p:sldId id="259" r:id="rId14"/>
    <p:sldId id="268" r:id="rId15"/>
    <p:sldId id="263" r:id="rId16"/>
    <p:sldId id="269" r:id="rId1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a samuels" initials="l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41"/>
    <p:restoredTop sz="94659"/>
  </p:normalViewPr>
  <p:slideViewPr>
    <p:cSldViewPr snapToGrid="0" snapToObjects="1">
      <p:cViewPr>
        <p:scale>
          <a:sx n="89" d="100"/>
          <a:sy n="89" d="100"/>
        </p:scale>
        <p:origin x="1656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EA1CD-E6AC-A84D-8D7A-4C7E1B9948A9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66C5-BAC1-424C-9F37-0DDE5D425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6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EF6E9-BB18-3A4C-8FA3-7FDCF5E9B324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E7689-C9CC-5D4B-93BB-E1DF9EBC5D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7689-C9CC-5D4B-93BB-E1DF9EBC5D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1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7714-8CC5-D44F-B798-358084F5B6F1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AC84-EDBF-4740-9CB7-B835BD8C93E2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FCC8-979C-384D-9A79-484BA296589E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E90-72B6-214E-A515-6700EE5D33A1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46E7-94CD-4E41-A322-F601EDD5C695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05-5F00-894C-B02A-40A0CB0FA3B3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2945-1990-7047-9F8D-EBAF8551A89D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855-5D9F-9041-8E3E-6CC465079C98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5774-9393-2D4B-920C-9887689A9A9B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28A6-8E89-5F42-9EF5-851A82E1C08C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1511-8780-9844-ACB7-49275B2793B2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7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DAFF3-B4D0-7645-90D2-F2FA872A3520}" type="datetime1">
              <a:rPr lang="en-GB" smtClean="0"/>
              <a:t>11/09/2017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28F4-CA5C-3D47-9981-997D6212A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Relationship Id="rId11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5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3189"/>
            <a:ext cx="6858000" cy="668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1" y="-128588"/>
            <a:ext cx="587930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Designing a Game Concept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Unit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R091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Name: ______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Media - Miss Samuels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6852">
            <a:off x="89292" y="5485615"/>
            <a:ext cx="2562910" cy="501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1164">
            <a:off x="4778651" y="2974316"/>
            <a:ext cx="2160940" cy="213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3956">
            <a:off x="5038217" y="6509240"/>
            <a:ext cx="2122684" cy="283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44104">
            <a:off x="-169704" y="2727365"/>
            <a:ext cx="2430136" cy="2430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000" y="3240826"/>
            <a:ext cx="1873977" cy="1177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6069">
            <a:off x="2912412" y="4719332"/>
            <a:ext cx="1158052" cy="1720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8751">
            <a:off x="217985" y="7584573"/>
            <a:ext cx="1854199" cy="163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2856">
            <a:off x="4213190" y="4912432"/>
            <a:ext cx="2480000" cy="16478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6138" y="1743380"/>
            <a:ext cx="2200275" cy="3199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2" y="258235"/>
            <a:ext cx="5500689" cy="1570564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Progress and quality checker: 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1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Tick each box to track your progress</a:t>
            </a:r>
            <a:endParaRPr lang="en-US" sz="1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79984"/>
              </p:ext>
            </p:extLst>
          </p:nvPr>
        </p:nvGraphicFramePr>
        <p:xfrm>
          <a:off x="1" y="1847771"/>
          <a:ext cx="6858008" cy="384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388"/>
                <a:gridCol w="1171575"/>
                <a:gridCol w="1257303"/>
                <a:gridCol w="1328742"/>
              </a:tblGrid>
              <a:tr h="108890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 to complete: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Still learning about 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complete and proof-read/marked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Feel confident it’s complete and to 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high standard.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5067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Create</a:t>
                      </a:r>
                      <a:r>
                        <a:rPr lang="en-US" b="1" baseline="0" dirty="0" smtClean="0"/>
                        <a:t> a game design pitch</a:t>
                      </a:r>
                      <a:r>
                        <a:rPr lang="en-US" baseline="0" dirty="0" smtClean="0"/>
                        <a:t> based on a client’s requirement brief.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4887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Target</a:t>
                      </a:r>
                      <a:r>
                        <a:rPr lang="en-US" b="1" baseline="0" dirty="0" smtClean="0"/>
                        <a:t> audience profile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635"/>
            <a:ext cx="1893096" cy="177413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6696"/>
              </p:ext>
            </p:extLst>
          </p:nvPr>
        </p:nvGraphicFramePr>
        <p:xfrm>
          <a:off x="0" y="5400676"/>
          <a:ext cx="6858000" cy="374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1168400"/>
                <a:gridCol w="1257300"/>
                <a:gridCol w="1333500"/>
              </a:tblGrid>
              <a:tr h="1088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rPr>
                        <a:t>Mood board: Physical or digital mood board based on the platform you would like to use for your game idea.</a:t>
                      </a:r>
                      <a:endParaRPr lang="en-GB" sz="1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8867" marR="78867" marT="39433" marB="394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Calibri" charset="0"/>
                      </a:endParaRPr>
                    </a:p>
                  </a:txBody>
                  <a:tcPr marL="78867" marR="78867" marT="39433" marB="394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rPr>
                        <a:t>n/a</a:t>
                      </a:r>
                      <a:endParaRPr lang="en-GB" sz="10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8867" marR="78867" marT="39433" marB="394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Calibri" charset="0"/>
                      </a:endParaRPr>
                    </a:p>
                  </a:txBody>
                  <a:tcPr marL="78867" marR="78867" marT="39433" marB="394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42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Mind map : </a:t>
                      </a:r>
                      <a:r>
                        <a:rPr lang="en-US" sz="1400" dirty="0">
                          <a:effectLst/>
                        </a:rPr>
                        <a:t>Physical or digital.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Create a mind map for your new game, which includes: genre, narrative, concept, characters and environment.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8867" marR="78867" marT="39433" marB="39433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charset="0"/>
                      </a:endParaRPr>
                    </a:p>
                  </a:txBody>
                  <a:tcPr marL="78867" marR="78867" marT="39433" marB="39433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8867" marR="78867" marT="39433" marB="39433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charset="0"/>
                      </a:endParaRPr>
                    </a:p>
                  </a:txBody>
                  <a:tcPr marL="78867" marR="78867" marT="39433" marB="39433"/>
                </a:tc>
              </a:tr>
              <a:tr h="1540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Group game-making task:</a:t>
                      </a:r>
                      <a:endParaRPr lang="en-GB" sz="1400" b="1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Written explanation on choice of platform and game play.</a:t>
                      </a:r>
                      <a:endParaRPr lang="en-GB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Analysed sketch of game (objectives and characters described).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8867" marR="78867" marT="39433" marB="39433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charset="0"/>
                      </a:endParaRPr>
                    </a:p>
                  </a:txBody>
                  <a:tcPr marL="78867" marR="78867" marT="39433" marB="39433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charset="0"/>
                      </a:endParaRPr>
                    </a:p>
                  </a:txBody>
                  <a:tcPr marL="78867" marR="78867" marT="39433" marB="39433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charset="0"/>
                      </a:endParaRPr>
                    </a:p>
                  </a:txBody>
                  <a:tcPr marL="78867" marR="78867" marT="39433" marB="394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6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239030"/>
            <a:ext cx="5172075" cy="1570564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 Two: 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72214"/>
              </p:ext>
            </p:extLst>
          </p:nvPr>
        </p:nvGraphicFramePr>
        <p:xfrm>
          <a:off x="1" y="1885950"/>
          <a:ext cx="6858000" cy="727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5117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to complete: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Achieved / Date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Feedback:</a:t>
                      </a:r>
                      <a:endParaRPr lang="en-US" dirty="0"/>
                    </a:p>
                  </a:txBody>
                  <a:tcPr/>
                </a:tc>
              </a:tr>
              <a:tr h="134925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Create</a:t>
                      </a:r>
                      <a:r>
                        <a:rPr lang="en-US" b="1" baseline="0" dirty="0" smtClean="0"/>
                        <a:t> a game design concept pitch</a:t>
                      </a:r>
                      <a:r>
                        <a:rPr lang="en-US" baseline="0" dirty="0" smtClean="0"/>
                        <a:t> based on a client’s requirement brief.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216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Target</a:t>
                      </a:r>
                      <a:r>
                        <a:rPr lang="en-US" b="1" baseline="0" dirty="0" smtClean="0"/>
                        <a:t> audience profile : 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9253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Mood board: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Physical or digital mood board based on the platform you would like to use for your game idea.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9253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b="1" dirty="0" smtClean="0"/>
                        <a:t>Mind</a:t>
                      </a:r>
                      <a:r>
                        <a:rPr lang="en-US" sz="1200" b="1" baseline="0" dirty="0" smtClean="0"/>
                        <a:t> map :</a:t>
                      </a:r>
                      <a:r>
                        <a:rPr lang="en-US" sz="1200" baseline="0" dirty="0" smtClean="0"/>
                        <a:t> Physical or digital.</a:t>
                      </a:r>
                    </a:p>
                    <a:p>
                      <a:r>
                        <a:rPr lang="en-US" sz="1200" baseline="0" dirty="0" smtClean="0"/>
                        <a:t>Create a mind map for your new game, which includes: genre, narrative, concept, characters and environment.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30632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Group game-making task:</a:t>
                      </a:r>
                    </a:p>
                    <a:p>
                      <a:endParaRPr lang="en-US" sz="12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aseline="0" dirty="0" smtClean="0"/>
                        <a:t>Written explanation on choice of platform and game play.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aseline="0" dirty="0" smtClean="0"/>
                        <a:t>Analysed sketch of game (objectives and characters described).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635"/>
            <a:ext cx="1893096" cy="17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2" y="258235"/>
            <a:ext cx="5500689" cy="1570564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Progress and quality checker: 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1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Tick each box to track your progress</a:t>
            </a:r>
            <a:endParaRPr lang="en-US" sz="1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91619"/>
              </p:ext>
            </p:extLst>
          </p:nvPr>
        </p:nvGraphicFramePr>
        <p:xfrm>
          <a:off x="0" y="1828799"/>
          <a:ext cx="6858008" cy="764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388"/>
                <a:gridCol w="1171575"/>
                <a:gridCol w="1257303"/>
                <a:gridCol w="1328742"/>
              </a:tblGrid>
              <a:tr h="104225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 to complete: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Still learning about 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complete and proof-read/marked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Feel confident it’s complete and to 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high standard.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232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SWOT and Restrictions</a:t>
                      </a:r>
                      <a:r>
                        <a:rPr lang="en-US" b="1" baseline="0" dirty="0" smtClean="0"/>
                        <a:t> report:</a:t>
                      </a:r>
                    </a:p>
                    <a:p>
                      <a:r>
                        <a:rPr lang="en-US" baseline="0" dirty="0" smtClean="0"/>
                        <a:t>Using your game idea what are constraints and opportunities? Summarize your findings in a written report along with your SWOT.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03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 Rating</a:t>
                      </a:r>
                      <a:r>
                        <a:rPr lang="en-US" b="1" baseline="0" dirty="0" smtClean="0"/>
                        <a:t> analysis </a:t>
                      </a:r>
                      <a:r>
                        <a:rPr lang="en-US" baseline="0" dirty="0" smtClean="0"/>
                        <a:t>Prezi (Print and include your answer to the following:)</a:t>
                      </a:r>
                    </a:p>
                    <a:p>
                      <a:r>
                        <a:rPr lang="en-US" baseline="0" dirty="0" smtClean="0"/>
                        <a:t>How can you use this research to influence your game idea and use appropriate material?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971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Visualisation </a:t>
                      </a:r>
                      <a:r>
                        <a:rPr lang="en-US" dirty="0" smtClean="0"/>
                        <a:t>for game proposal -</a:t>
                      </a:r>
                      <a:r>
                        <a:rPr lang="en-US" baseline="0" dirty="0" smtClean="0"/>
                        <a:t> appropriate to brief and restrictions.  Clearly presented.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152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Group</a:t>
                      </a:r>
                      <a:r>
                        <a:rPr lang="en-US" b="1" baseline="0" dirty="0" smtClean="0"/>
                        <a:t> work plan: </a:t>
                      </a:r>
                      <a:r>
                        <a:rPr lang="en-US" baseline="0" dirty="0" smtClean="0"/>
                        <a:t>outline for game narrative presentation.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726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Individual</a:t>
                      </a:r>
                      <a:r>
                        <a:rPr lang="en-US" b="1" baseline="0" dirty="0" smtClean="0"/>
                        <a:t> outline game narrative: </a:t>
                      </a:r>
                      <a:r>
                        <a:rPr lang="en-US" baseline="0" dirty="0" smtClean="0"/>
                        <a:t>Audio recording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80" y="258235"/>
            <a:ext cx="1668718" cy="13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6" y="186799"/>
            <a:ext cx="5472114" cy="1570564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 Three: 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97241"/>
              </p:ext>
            </p:extLst>
          </p:nvPr>
        </p:nvGraphicFramePr>
        <p:xfrm>
          <a:off x="0" y="1757363"/>
          <a:ext cx="6858000" cy="790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55203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to complete: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Achieved / Date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Feedback:</a:t>
                      </a:r>
                      <a:endParaRPr lang="en-US" dirty="0"/>
                    </a:p>
                  </a:txBody>
                  <a:tcPr/>
                </a:tc>
              </a:tr>
              <a:tr h="145535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SWOT and Restrictions</a:t>
                      </a:r>
                      <a:r>
                        <a:rPr lang="en-US" b="1" baseline="0" dirty="0" smtClean="0"/>
                        <a:t> report:</a:t>
                      </a:r>
                    </a:p>
                    <a:p>
                      <a:r>
                        <a:rPr lang="en-US" baseline="0" dirty="0" smtClean="0"/>
                        <a:t>Using your game idea what are constraints and opportunities?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317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 Rating</a:t>
                      </a:r>
                      <a:r>
                        <a:rPr lang="en-US" b="1" baseline="0" dirty="0" smtClean="0"/>
                        <a:t> analysis </a:t>
                      </a:r>
                      <a:r>
                        <a:rPr lang="en-US" baseline="0" dirty="0" smtClean="0"/>
                        <a:t>Prezi (Print and include your answer to the following:)</a:t>
                      </a:r>
                    </a:p>
                    <a:p>
                      <a:r>
                        <a:rPr lang="en-US" baseline="0" dirty="0" smtClean="0"/>
                        <a:t>How can you use this research to influence your game idea and use appropriate material?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5535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Visualisation </a:t>
                      </a:r>
                      <a:r>
                        <a:rPr lang="en-US" dirty="0" smtClean="0"/>
                        <a:t>for game proposal -</a:t>
                      </a:r>
                      <a:r>
                        <a:rPr lang="en-US" baseline="0" dirty="0" smtClean="0"/>
                        <a:t> appropriate to brief and restrictions.  Clearly presented.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5535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Group</a:t>
                      </a:r>
                      <a:r>
                        <a:rPr lang="en-US" b="1" baseline="0" dirty="0" smtClean="0"/>
                        <a:t> work plan: </a:t>
                      </a:r>
                      <a:r>
                        <a:rPr lang="en-US" baseline="0" dirty="0" smtClean="0"/>
                        <a:t>outline for game narrative presentation.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5535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Individual</a:t>
                      </a:r>
                      <a:r>
                        <a:rPr lang="en-US" b="1" baseline="0" dirty="0" smtClean="0"/>
                        <a:t> outline game narrative: </a:t>
                      </a:r>
                      <a:r>
                        <a:rPr lang="en-US" baseline="0" dirty="0" smtClean="0"/>
                        <a:t>Audio recording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6953"/>
            <a:ext cx="1458359" cy="12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2" y="258235"/>
            <a:ext cx="5500689" cy="1570564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Progress and quality checker: 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1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Tick each box to track your progress</a:t>
            </a:r>
            <a:endParaRPr lang="en-US" sz="1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19938"/>
              </p:ext>
            </p:extLst>
          </p:nvPr>
        </p:nvGraphicFramePr>
        <p:xfrm>
          <a:off x="0" y="1828799"/>
          <a:ext cx="6858008" cy="832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388"/>
                <a:gridCol w="1171575"/>
                <a:gridCol w="1257303"/>
                <a:gridCol w="1328742"/>
              </a:tblGrid>
              <a:tr h="104225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 to complete: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Still learning about 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complete and proof-read/marked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Feel confident it’s complete and to 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high standard.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232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Game</a:t>
                      </a:r>
                      <a:r>
                        <a:rPr lang="en-US" b="1" baseline="0" dirty="0" smtClean="0"/>
                        <a:t> proposal review: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Example review</a:t>
                      </a:r>
                    </a:p>
                    <a:p>
                      <a:r>
                        <a:rPr lang="en-US" baseline="0" dirty="0" smtClean="0"/>
                        <a:t>Self assessment review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Explain game components, narrative and game play.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03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Gaming</a:t>
                      </a:r>
                      <a:r>
                        <a:rPr lang="en-US" b="1" baseline="0" dirty="0" smtClean="0"/>
                        <a:t> magazine article: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Peer review article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what works well, what would improve the concept/design, how does it relate to a target audience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971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Logo and Branding: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0" dirty="0" smtClean="0"/>
                        <a:t>Create</a:t>
                      </a:r>
                      <a:r>
                        <a:rPr lang="en-US" b="0" baseline="0" dirty="0" smtClean="0"/>
                        <a:t> a logo for your game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152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Evaluation report: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0" dirty="0" smtClean="0"/>
                        <a:t>800</a:t>
                      </a:r>
                      <a:r>
                        <a:rPr lang="en-US" b="0" baseline="0" dirty="0" smtClean="0"/>
                        <a:t> word essay</a:t>
                      </a:r>
                    </a:p>
                    <a:p>
                      <a:endParaRPr lang="en-US" b="0" baseline="0" dirty="0" smtClean="0"/>
                    </a:p>
                    <a:p>
                      <a:r>
                        <a:rPr lang="en-US" b="0" baseline="0" dirty="0" smtClean="0"/>
                        <a:t>Identify areas for improvement and further development of the game design concept.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72678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36" y="0"/>
            <a:ext cx="1182938" cy="17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6" y="221723"/>
            <a:ext cx="5172075" cy="1570564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 Four: 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02111"/>
              </p:ext>
            </p:extLst>
          </p:nvPr>
        </p:nvGraphicFramePr>
        <p:xfrm>
          <a:off x="1" y="1885950"/>
          <a:ext cx="6858000" cy="791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4718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to complete: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Achieved / Date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Feedback:</a:t>
                      </a:r>
                      <a:endParaRPr lang="en-US" dirty="0"/>
                    </a:p>
                  </a:txBody>
                  <a:tcPr/>
                </a:tc>
              </a:tr>
              <a:tr h="16299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Game</a:t>
                      </a:r>
                      <a:r>
                        <a:rPr lang="en-US" b="1" baseline="0" dirty="0" smtClean="0"/>
                        <a:t> proposal review: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Example review</a:t>
                      </a:r>
                    </a:p>
                    <a:p>
                      <a:r>
                        <a:rPr lang="en-US" baseline="0" dirty="0" smtClean="0"/>
                        <a:t>Self assessment review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Explain game components, narrative and game play.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99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Gaming</a:t>
                      </a:r>
                      <a:r>
                        <a:rPr lang="en-US" b="1" baseline="0" dirty="0" smtClean="0"/>
                        <a:t> magazine article: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Peer review article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what works well, what would improve the concept/design, how does it relate to a target audience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5529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Logo and Branding: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0" dirty="0" smtClean="0"/>
                        <a:t>Create</a:t>
                      </a:r>
                      <a:r>
                        <a:rPr lang="en-US" b="0" baseline="0" dirty="0" smtClean="0"/>
                        <a:t> a logo for your game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99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Evaluation report:</a:t>
                      </a:r>
                    </a:p>
                    <a:p>
                      <a:r>
                        <a:rPr lang="en-US" b="0" dirty="0" smtClean="0"/>
                        <a:t>800</a:t>
                      </a:r>
                      <a:r>
                        <a:rPr lang="en-US" b="0" baseline="0" dirty="0" smtClean="0"/>
                        <a:t> word essay</a:t>
                      </a:r>
                    </a:p>
                    <a:p>
                      <a:endParaRPr lang="en-US" b="0" baseline="0" dirty="0" smtClean="0"/>
                    </a:p>
                    <a:p>
                      <a:r>
                        <a:rPr lang="en-US" b="0" baseline="0" dirty="0" smtClean="0"/>
                        <a:t>Identify areas for improvement and further development of the game design concept.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55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88" y="157164"/>
            <a:ext cx="1182938" cy="17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74036"/>
            <a:ext cx="6858000" cy="72943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did you enjoy most about this unit?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did you find challenging or tough?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would you like more help with in the future?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1645">
            <a:off x="4529138" y="1905704"/>
            <a:ext cx="2573689" cy="2106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76726"/>
            <a:ext cx="6848835" cy="14672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0458" y="7651350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Tweet your learning from this unit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48835" cy="1918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" y="595796"/>
            <a:ext cx="5915025" cy="1767417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GAME OVER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3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are you aiming for?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LO1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Understand digital game types and platforms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LO2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Be able to plan a digital game concept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LO3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Be able to design a digital game proposal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LO4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Be able to review a digital game proposal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6413">
            <a:off x="27304" y="7882275"/>
            <a:ext cx="2642721" cy="517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9" y="7808991"/>
            <a:ext cx="1932335" cy="1213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398">
            <a:off x="4365402" y="7097758"/>
            <a:ext cx="2557230" cy="169911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696" y="454925"/>
            <a:ext cx="2160940" cy="2130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66" y="55448"/>
            <a:ext cx="1972643" cy="263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91" y="155476"/>
            <a:ext cx="2430136" cy="2430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520268"/>
            <a:ext cx="5915025" cy="1767417"/>
          </a:xfrm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will you be studying?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4166"/>
            <a:ext cx="6858000" cy="670983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300" dirty="0">
                <a:solidFill>
                  <a:schemeClr val="bg1"/>
                </a:solidFill>
              </a:rPr>
              <a:t/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>This unit will enable </a:t>
            </a:r>
            <a:r>
              <a:rPr lang="en-US" sz="2300" dirty="0" smtClean="0">
                <a:solidFill>
                  <a:schemeClr val="bg1"/>
                </a:solidFill>
              </a:rPr>
              <a:t>you </a:t>
            </a:r>
            <a:r>
              <a:rPr lang="en-US" sz="2300" dirty="0">
                <a:solidFill>
                  <a:schemeClr val="bg1"/>
                </a:solidFill>
              </a:rPr>
              <a:t>to understand </a:t>
            </a:r>
            <a:r>
              <a:rPr lang="en-US" sz="2300" dirty="0" smtClean="0">
                <a:solidFill>
                  <a:schemeClr val="bg1"/>
                </a:solidFill>
              </a:rPr>
              <a:t>the world of game design. Looking at the varied range of platforms and games, which will help you explain, plan and design a game concept which would be industry standard. </a:t>
            </a:r>
            <a:r>
              <a:rPr lang="en-US" sz="2300" dirty="0">
                <a:solidFill>
                  <a:schemeClr val="bg1"/>
                </a:solidFill>
              </a:rPr>
              <a:t>The </a:t>
            </a:r>
            <a:r>
              <a:rPr lang="en-US" sz="2300" dirty="0" smtClean="0">
                <a:solidFill>
                  <a:schemeClr val="bg1"/>
                </a:solidFill>
              </a:rPr>
              <a:t>unit will ensure you can identify </a:t>
            </a:r>
            <a:r>
              <a:rPr lang="en-US" sz="2300" dirty="0">
                <a:solidFill>
                  <a:schemeClr val="bg1"/>
                </a:solidFill>
              </a:rPr>
              <a:t>core features of digital games </a:t>
            </a:r>
            <a:r>
              <a:rPr lang="en-US" sz="2300" dirty="0" smtClean="0">
                <a:solidFill>
                  <a:schemeClr val="bg1"/>
                </a:solidFill>
              </a:rPr>
              <a:t>and also </a:t>
            </a:r>
            <a:r>
              <a:rPr lang="en-US" sz="2300" dirty="0">
                <a:solidFill>
                  <a:schemeClr val="bg1"/>
                </a:solidFill>
              </a:rPr>
              <a:t>gain the knowledge to create a games design concept </a:t>
            </a:r>
            <a:r>
              <a:rPr lang="en-US" sz="2300" dirty="0" smtClean="0">
                <a:solidFill>
                  <a:schemeClr val="bg1"/>
                </a:solidFill>
              </a:rPr>
              <a:t>proposal. This </a:t>
            </a:r>
            <a:r>
              <a:rPr lang="en-US" sz="2300" dirty="0">
                <a:solidFill>
                  <a:schemeClr val="bg1"/>
                </a:solidFill>
              </a:rPr>
              <a:t>unit will also </a:t>
            </a:r>
            <a:r>
              <a:rPr lang="en-US" sz="2300" dirty="0" smtClean="0">
                <a:solidFill>
                  <a:schemeClr val="bg1"/>
                </a:solidFill>
              </a:rPr>
              <a:t>enable you to </a:t>
            </a:r>
            <a:r>
              <a:rPr lang="en-US" sz="2300" dirty="0">
                <a:solidFill>
                  <a:schemeClr val="bg1"/>
                </a:solidFill>
              </a:rPr>
              <a:t>understand </a:t>
            </a:r>
            <a:r>
              <a:rPr lang="en-US" sz="2300" dirty="0" smtClean="0">
                <a:solidFill>
                  <a:schemeClr val="bg1"/>
                </a:solidFill>
              </a:rPr>
              <a:t>how to plan and design </a:t>
            </a:r>
            <a:r>
              <a:rPr lang="en-US" sz="2300" dirty="0">
                <a:solidFill>
                  <a:schemeClr val="bg1"/>
                </a:solidFill>
              </a:rPr>
              <a:t>digital games for the creative digital media sector. </a:t>
            </a:r>
            <a:r>
              <a:rPr lang="en-US" sz="2300" dirty="0" smtClean="0">
                <a:solidFill>
                  <a:schemeClr val="bg1"/>
                </a:solidFill>
              </a:rPr>
              <a:t>During this unit you’ll learn various media and digital skills from Photoshop to Podcasting.</a:t>
            </a:r>
            <a:r>
              <a:rPr lang="en-US" sz="2300" dirty="0">
                <a:solidFill>
                  <a:schemeClr val="bg1"/>
                </a:solidFill>
              </a:rPr>
              <a:t/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/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>On completion of this unit, learners will </a:t>
            </a:r>
            <a:r>
              <a:rPr lang="en-US" sz="2300" dirty="0" smtClean="0">
                <a:solidFill>
                  <a:schemeClr val="bg1"/>
                </a:solidFill>
              </a:rPr>
              <a:t>explain , review and self evaluate different </a:t>
            </a:r>
            <a:r>
              <a:rPr lang="en-US" sz="2300" dirty="0">
                <a:solidFill>
                  <a:schemeClr val="bg1"/>
                </a:solidFill>
              </a:rPr>
              <a:t>types of digital </a:t>
            </a:r>
            <a:r>
              <a:rPr lang="en-US" sz="2300" dirty="0" smtClean="0">
                <a:solidFill>
                  <a:schemeClr val="bg1"/>
                </a:solidFill>
              </a:rPr>
              <a:t>games, including their own game concept. They will be </a:t>
            </a:r>
            <a:r>
              <a:rPr lang="en-US" sz="2300" dirty="0">
                <a:solidFill>
                  <a:schemeClr val="bg1"/>
                </a:solidFill>
              </a:rPr>
              <a:t>able to plan and design a digital game concept </a:t>
            </a:r>
            <a:r>
              <a:rPr lang="en-US" sz="2300" dirty="0" smtClean="0">
                <a:solidFill>
                  <a:schemeClr val="bg1"/>
                </a:solidFill>
              </a:rPr>
              <a:t>and also </a:t>
            </a:r>
            <a:r>
              <a:rPr lang="en-US" sz="2300" dirty="0">
                <a:solidFill>
                  <a:schemeClr val="bg1"/>
                </a:solidFill>
              </a:rPr>
              <a:t>present a game proposal to a client or focus group. </a:t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687" y="8243057"/>
            <a:ext cx="1023799" cy="9009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944" y="472509"/>
            <a:ext cx="5829300" cy="727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Designing a Game Brief 1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4690" y="1325106"/>
            <a:ext cx="6431847" cy="577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You have been asked to write a proposal for a new game which will help to improve road safety. Your client is a government department that wants a game-based learning method to replace the ‘public information films’ produced by the Central Information Office to inform and educate the public.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game must be aimed at a target audience of 12–18 year olds. It could focus on some or all of the following groups of road users: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  pedestrians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  cyclists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  drivers of motor vehicles.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Any computer game that allows the target audience to develop or practise some or all of the following skills would be appropriate: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  reaction times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  judging speed and direction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  observation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  avoiding obstacles. </a:t>
            </a:r>
          </a:p>
          <a:p>
            <a:pPr>
              <a:lnSpc>
                <a:spcPct val="17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game proposal must explain your chosen game components, narrative and gameplay. The client has no preference for any particular platform or hardware for the game. </a:t>
            </a:r>
          </a:p>
          <a:p>
            <a:pPr>
              <a:lnSpc>
                <a:spcPct val="170000"/>
              </a:lnSpc>
            </a:pPr>
            <a:endParaRPr lang="en-US" sz="1200" dirty="0" smtClean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70000"/>
              </a:lnSpc>
            </a:pPr>
            <a:endParaRPr lang="en-US" sz="1200" dirty="0" smtClean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70000"/>
              </a:lnSpc>
            </a:pPr>
            <a:endParaRPr lang="en-US" sz="12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594" y="7746473"/>
            <a:ext cx="947919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415873"/>
            <a:ext cx="5915025" cy="580178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You have been asked to write a proposal for a new game by the government to encourage healthier lifestyles. With reports that childhood obesity has risen by 42% in the last 5 years, the local government would like a game to be created which inspires young people to make healthier choices.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game must be aimed at a target audience of 12–18 year olds. It could focus on some or all of the following: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Exercise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Healthy food swaps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Creating recipes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Making smart choices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game proposal must explain your chosen game components, narrative and gameplay. The client has no preference for any particular platform or hardware for the game.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166" y="7394864"/>
            <a:ext cx="2033184" cy="1749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092" y="715446"/>
            <a:ext cx="4859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Designing a Game Brief 2</a:t>
            </a:r>
          </a:p>
        </p:txBody>
      </p:sp>
    </p:spTree>
    <p:extLst>
      <p:ext uri="{BB962C8B-B14F-4D97-AF65-F5344CB8AC3E}">
        <p14:creationId xmlns:p14="http://schemas.microsoft.com/office/powerpoint/2010/main" val="113754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771650"/>
            <a:ext cx="5915025" cy="646430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You have been asked to write a game proposal by the local education authority who believe students entering secondary school need help with developing their math skills.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client would like you to create a game which is tailored to females aged 8-12 and allows them to learn new skills and gain confidence in some/all of the following: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Multiplication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Subtraction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Timetables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Division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Fractions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client would like the game to be as fun as possible but still encourage a learning aspect. It can be made on any computer platform</a:t>
            </a:r>
            <a:r>
              <a:rPr lang="en-US" sz="24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560" y="7769970"/>
            <a:ext cx="752880" cy="117114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487" y="133351"/>
            <a:ext cx="5915025" cy="13991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Designing a Game Brief 3</a:t>
            </a:r>
          </a:p>
        </p:txBody>
      </p:sp>
    </p:spTree>
    <p:extLst>
      <p:ext uri="{BB962C8B-B14F-4D97-AF65-F5344CB8AC3E}">
        <p14:creationId xmlns:p14="http://schemas.microsoft.com/office/powerpoint/2010/main" val="177796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-38629"/>
            <a:ext cx="5915025" cy="176741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Designing a Game Brief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6" y="1343025"/>
            <a:ext cx="5915025" cy="65071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Science museum has commissioned a new game to be created which mirrors their exhibition on the human body.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client would like the game to be created so that 12-18 year olds are encouraged to take more of an interest in biology and would want to visit the Science museum more.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client doesn’t mind what platform is used for the game but would like it to do some/all of the following: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Explore the human skeleton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Encourage kids to learn about the human body in a fun way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Entice kids to learn cool science facts.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Develop observation skills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Teaching about the anatomy</a:t>
            </a:r>
            <a:r>
              <a:rPr lang="en-US" sz="24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815" y="7144718"/>
            <a:ext cx="2010369" cy="18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2" y="258235"/>
            <a:ext cx="5500689" cy="1570564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Progress and quality checker: 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1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Tick each box to track your progress</a:t>
            </a:r>
            <a:endParaRPr lang="en-US" sz="1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37" y="201086"/>
            <a:ext cx="970603" cy="168486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83906"/>
              </p:ext>
            </p:extLst>
          </p:nvPr>
        </p:nvGraphicFramePr>
        <p:xfrm>
          <a:off x="0" y="1828799"/>
          <a:ext cx="6858008" cy="745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388"/>
                <a:gridCol w="1171575"/>
                <a:gridCol w="1257303"/>
                <a:gridCol w="1328742"/>
              </a:tblGrid>
              <a:tr h="104225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 to complete: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Still learning about 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complete and proof-read/marked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Feel confident it’s complete and to 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high standard.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232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Digital</a:t>
                      </a:r>
                      <a:r>
                        <a:rPr lang="en-US" b="1" baseline="0" dirty="0" smtClean="0"/>
                        <a:t> Platforms</a:t>
                      </a:r>
                      <a:r>
                        <a:rPr lang="mr-IN" dirty="0" smtClean="0"/>
                        <a:t>–</a:t>
                      </a:r>
                      <a:r>
                        <a:rPr lang="en-US" baseline="0" dirty="0" smtClean="0"/>
                        <a:t> Digital game evolution article. Article includes an extensive summary on types of hardware platforms. Review at least 3 platforms from different generations.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03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Gamer profile: </a:t>
                      </a:r>
                      <a:r>
                        <a:rPr lang="en-US" dirty="0" smtClean="0"/>
                        <a:t>Create a gaming profile which uses your</a:t>
                      </a:r>
                      <a:r>
                        <a:rPr lang="en-US" baseline="0" dirty="0" smtClean="0"/>
                        <a:t> research of platforms &amp; games.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971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Audience</a:t>
                      </a:r>
                      <a:r>
                        <a:rPr lang="en-US" baseline="0" dirty="0" smtClean="0"/>
                        <a:t> research </a:t>
                      </a:r>
                      <a:r>
                        <a:rPr lang="en-US" b="1" baseline="0" dirty="0" smtClean="0"/>
                        <a:t>vox pops </a:t>
                      </a:r>
                      <a:r>
                        <a:rPr lang="en-US" baseline="0" dirty="0" smtClean="0"/>
                        <a:t>and </a:t>
                      </a:r>
                      <a:r>
                        <a:rPr lang="en-US" b="1" baseline="0" dirty="0" smtClean="0"/>
                        <a:t>evaluation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15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Game Genre Analysis Prezi</a:t>
                      </a:r>
                    </a:p>
                    <a:p>
                      <a:r>
                        <a:rPr lang="en-US" b="0" dirty="0" smtClean="0"/>
                        <a:t>A detailed</a:t>
                      </a:r>
                      <a:r>
                        <a:rPr lang="en-US" b="0" baseline="0" dirty="0" smtClean="0"/>
                        <a:t> analysis of digital games evolution and their characteristics from a wide range of genres.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72678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Game Objectives </a:t>
                      </a:r>
                      <a:r>
                        <a:rPr lang="en-US" dirty="0" smtClean="0"/>
                        <a:t>investigation essay</a:t>
                      </a:r>
                      <a:r>
                        <a:rPr lang="en-US" baseline="0" dirty="0" smtClean="0"/>
                        <a:t>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800 words minimum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Choose 4 digital games to explain accurately their objectives and style.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7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2" y="258235"/>
            <a:ext cx="5500689" cy="1570564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 One: 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88110"/>
              </p:ext>
            </p:extLst>
          </p:nvPr>
        </p:nvGraphicFramePr>
        <p:xfrm>
          <a:off x="1" y="1900237"/>
          <a:ext cx="6858000" cy="738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52085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to complete: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Achieved / Date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Feedback:</a:t>
                      </a:r>
                      <a:endParaRPr lang="en-US" dirty="0"/>
                    </a:p>
                  </a:txBody>
                  <a:tcPr/>
                </a:tc>
              </a:tr>
              <a:tr h="197752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Digital</a:t>
                      </a:r>
                      <a:r>
                        <a:rPr lang="en-US" b="1" baseline="0" dirty="0" smtClean="0"/>
                        <a:t> Platforms</a:t>
                      </a:r>
                      <a:r>
                        <a:rPr lang="mr-IN" dirty="0" smtClean="0"/>
                        <a:t>–</a:t>
                      </a:r>
                      <a:r>
                        <a:rPr lang="en-US" baseline="0" dirty="0" smtClean="0"/>
                        <a:t> Digital game evolution article. Article includes an extensive summary on types of hardware platforms. Review at least 3 platforms from different generations.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7315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Gamer profile: </a:t>
                      </a:r>
                      <a:r>
                        <a:rPr lang="en-US" dirty="0" smtClean="0"/>
                        <a:t>Create a gaming profile which uses your</a:t>
                      </a:r>
                      <a:r>
                        <a:rPr lang="en-US" baseline="0" dirty="0" smtClean="0"/>
                        <a:t> research of platforms &amp; games.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6977">
                <a:tc>
                  <a:txBody>
                    <a:bodyPr/>
                    <a:lstStyle/>
                    <a:p>
                      <a:r>
                        <a:rPr lang="en-US" dirty="0" smtClean="0"/>
                        <a:t>Audience</a:t>
                      </a:r>
                      <a:r>
                        <a:rPr lang="en-US" baseline="0" dirty="0" smtClean="0"/>
                        <a:t> research </a:t>
                      </a:r>
                      <a:r>
                        <a:rPr lang="en-US" b="1" baseline="0" dirty="0" smtClean="0"/>
                        <a:t>vox pops </a:t>
                      </a:r>
                      <a:r>
                        <a:rPr lang="en-US" baseline="0" dirty="0" smtClean="0"/>
                        <a:t>and </a:t>
                      </a:r>
                      <a:r>
                        <a:rPr lang="en-US" b="1" baseline="0" dirty="0" smtClean="0"/>
                        <a:t>evaluation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399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Game Genre Analysis Prezi</a:t>
                      </a:r>
                    </a:p>
                    <a:p>
                      <a:r>
                        <a:rPr lang="en-US" b="0" dirty="0" smtClean="0"/>
                        <a:t>A detailed</a:t>
                      </a:r>
                      <a:r>
                        <a:rPr lang="en-US" b="0" baseline="0" dirty="0" smtClean="0"/>
                        <a:t> analysis of digital games evolution and their characteristics from a wide range of genres.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6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Game Objectives </a:t>
                      </a:r>
                      <a:r>
                        <a:rPr lang="en-US" dirty="0" smtClean="0"/>
                        <a:t>investigation essay</a:t>
                      </a:r>
                      <a:r>
                        <a:rPr lang="en-US" baseline="0" dirty="0" smtClean="0"/>
                        <a:t>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800 words minimum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Choose 4 digital games to explain accurately their objectives and style.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28F4-CA5C-3D47-9981-997D6212A834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37" y="201086"/>
            <a:ext cx="970603" cy="16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3098</TotalTime>
  <Words>1373</Words>
  <Application>Microsoft Macintosh PowerPoint</Application>
  <PresentationFormat>On-screen Show (4:3)</PresentationFormat>
  <Paragraphs>259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Chalkboard</vt:lpstr>
      <vt:lpstr>Times New Roman</vt:lpstr>
      <vt:lpstr>Office Theme</vt:lpstr>
      <vt:lpstr>PowerPoint Presentation</vt:lpstr>
      <vt:lpstr>What are you aiming for?</vt:lpstr>
      <vt:lpstr>What will you be studying?</vt:lpstr>
      <vt:lpstr>PowerPoint Presentation</vt:lpstr>
      <vt:lpstr>PowerPoint Presentation</vt:lpstr>
      <vt:lpstr>Designing a Game Brief 3</vt:lpstr>
      <vt:lpstr>Designing a Game Brief 4</vt:lpstr>
      <vt:lpstr>Progress and quality checker:  Tick each box to track your progress</vt:lpstr>
      <vt:lpstr>Learning Objective One: </vt:lpstr>
      <vt:lpstr>Progress and quality checker:  Tick each box to track your progress</vt:lpstr>
      <vt:lpstr>Learning Objective Two: </vt:lpstr>
      <vt:lpstr>Progress and quality checker:  Tick each box to track your progress</vt:lpstr>
      <vt:lpstr>Learning Objective Three: </vt:lpstr>
      <vt:lpstr>Progress and quality checker:  Tick each box to track your progress</vt:lpstr>
      <vt:lpstr>Learning Objective Four: </vt:lpstr>
      <vt:lpstr>GAME OVER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47</cp:revision>
  <cp:lastPrinted>2017-08-29T21:13:29Z</cp:lastPrinted>
  <dcterms:created xsi:type="dcterms:W3CDTF">2017-08-29T14:21:35Z</dcterms:created>
  <dcterms:modified xsi:type="dcterms:W3CDTF">2017-09-11T19:06:17Z</dcterms:modified>
</cp:coreProperties>
</file>