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F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72"/>
    <p:restoredTop sz="94645"/>
  </p:normalViewPr>
  <p:slideViewPr>
    <p:cSldViewPr snapToGrid="0" snapToObjects="1">
      <p:cViewPr>
        <p:scale>
          <a:sx n="44" d="100"/>
          <a:sy n="44" d="100"/>
        </p:scale>
        <p:origin x="1512" y="1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FAD27-1AB2-3341-A46B-4988181F7772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0F286-907E-F74E-A462-15C3EB970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9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120F-7CA2-AF4B-9B2D-02F0286D373F}" type="datetimeFigureOut">
              <a:rPr lang="en-US" smtClean="0"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5388-CB86-474A-B008-FDAF419B8A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1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120F-7CA2-AF4B-9B2D-02F0286D373F}" type="datetimeFigureOut">
              <a:rPr lang="en-US" smtClean="0"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5388-CB86-474A-B008-FDAF419B8A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6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120F-7CA2-AF4B-9B2D-02F0286D373F}" type="datetimeFigureOut">
              <a:rPr lang="en-US" smtClean="0"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5388-CB86-474A-B008-FDAF419B8A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70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120F-7CA2-AF4B-9B2D-02F0286D373F}" type="datetimeFigureOut">
              <a:rPr lang="en-US" smtClean="0"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5388-CB86-474A-B008-FDAF419B8A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70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120F-7CA2-AF4B-9B2D-02F0286D373F}" type="datetimeFigureOut">
              <a:rPr lang="en-US" smtClean="0"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5388-CB86-474A-B008-FDAF419B8A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0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120F-7CA2-AF4B-9B2D-02F0286D373F}" type="datetimeFigureOut">
              <a:rPr lang="en-US" smtClean="0"/>
              <a:t>11/29/17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5388-CB86-474A-B008-FDAF419B8A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0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120F-7CA2-AF4B-9B2D-02F0286D373F}" type="datetimeFigureOut">
              <a:rPr lang="en-US" smtClean="0"/>
              <a:t>11/29/17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5388-CB86-474A-B008-FDAF419B8A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7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120F-7CA2-AF4B-9B2D-02F0286D373F}" type="datetimeFigureOut">
              <a:rPr lang="en-US" smtClean="0"/>
              <a:t>11/29/17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5388-CB86-474A-B008-FDAF419B8A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8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120F-7CA2-AF4B-9B2D-02F0286D373F}" type="datetimeFigureOut">
              <a:rPr lang="en-US" smtClean="0"/>
              <a:t>11/29/17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5388-CB86-474A-B008-FDAF419B8A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9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120F-7CA2-AF4B-9B2D-02F0286D373F}" type="datetimeFigureOut">
              <a:rPr lang="en-US" smtClean="0"/>
              <a:t>11/29/17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5388-CB86-474A-B008-FDAF419B8A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51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120F-7CA2-AF4B-9B2D-02F0286D373F}" type="datetimeFigureOut">
              <a:rPr lang="en-US" smtClean="0"/>
              <a:t>11/29/17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95388-CB86-474A-B008-FDAF419B8A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1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3120F-7CA2-AF4B-9B2D-02F0286D373F}" type="datetimeFigureOut">
              <a:rPr lang="en-US" smtClean="0"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95388-CB86-474A-B008-FDAF419B8A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85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729" y="12020"/>
            <a:ext cx="5138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halkboard" charset="0"/>
                <a:ea typeface="Chalkboard" charset="0"/>
                <a:cs typeface="Chalkboard" charset="0"/>
              </a:rPr>
              <a:t>Unit 91 Designing a Game Concept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88046"/>
            <a:ext cx="5744936" cy="2123658"/>
          </a:xfrm>
          <a:prstGeom prst="rect">
            <a:avLst/>
          </a:prstGeom>
          <a:solidFill>
            <a:srgbClr val="3DF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Outcome: To identify computer game objectives.</a:t>
            </a:r>
            <a:endParaRPr lang="en-US" sz="44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7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2" y="1825398"/>
            <a:ext cx="1143544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What is an objective?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4000" b="1" dirty="0" smtClean="0">
                <a:latin typeface="Chalkboard" charset="0"/>
                <a:ea typeface="Chalkboard" charset="0"/>
                <a:cs typeface="Chalkboard" charset="0"/>
              </a:rPr>
              <a:t>Use the white boards to list as many game objectives that you can think of.</a:t>
            </a:r>
            <a:endParaRPr lang="en-US" sz="40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7609114" cy="1200329"/>
          </a:xfrm>
          <a:prstGeom prst="rect">
            <a:avLst/>
          </a:prstGeom>
          <a:solidFill>
            <a:srgbClr val="3DF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Outcome: To identify computer game objectives.</a:t>
            </a:r>
            <a:endParaRPr lang="en-US" sz="36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9813" y="4976407"/>
            <a:ext cx="85725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Stretch and Challenge: </a:t>
            </a:r>
            <a:r>
              <a:rPr lang="en-US" sz="2400" dirty="0" smtClean="0"/>
              <a:t>write down games which use these type of objectives. </a:t>
            </a:r>
          </a:p>
          <a:p>
            <a:pPr algn="ctr"/>
            <a:r>
              <a:rPr lang="en-US" sz="2400" dirty="0" smtClean="0"/>
              <a:t>For example: Super Mario </a:t>
            </a:r>
            <a:r>
              <a:rPr lang="en-US" sz="2400" b="1" dirty="0" smtClean="0"/>
              <a:t>FINDS</a:t>
            </a:r>
            <a:r>
              <a:rPr lang="en-US" sz="2400" dirty="0" smtClean="0"/>
              <a:t> and </a:t>
            </a:r>
            <a:r>
              <a:rPr lang="en-US" sz="2400" b="1" dirty="0" smtClean="0"/>
              <a:t>RESCUES </a:t>
            </a:r>
            <a:r>
              <a:rPr lang="en-US" sz="2400" dirty="0" smtClean="0"/>
              <a:t>Princess Peach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3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7609114" cy="1200329"/>
          </a:xfrm>
          <a:prstGeom prst="rect">
            <a:avLst/>
          </a:prstGeom>
          <a:solidFill>
            <a:srgbClr val="3DF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Outcome: To identify computer game objectives.</a:t>
            </a:r>
            <a:endParaRPr lang="en-US" sz="36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285" y="1649185"/>
            <a:ext cx="7674429" cy="44319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halkboard" charset="0"/>
                <a:ea typeface="Chalkboard" charset="0"/>
                <a:cs typeface="Chalkboard" charset="0"/>
              </a:rPr>
              <a:t>The Main Objectives we’re concentrating on:</a:t>
            </a:r>
          </a:p>
          <a:p>
            <a:endParaRPr lang="en-US" sz="2800" b="1" dirty="0">
              <a:latin typeface="Chalkboard" charset="0"/>
              <a:ea typeface="Chalkboard" charset="0"/>
              <a:cs typeface="Chalkboard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halkboard" charset="0"/>
                <a:ea typeface="Chalkboard" charset="0"/>
                <a:cs typeface="Chalkboard" charset="0"/>
              </a:rPr>
              <a:t>solve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halkboard" charset="0"/>
                <a:ea typeface="Chalkboard" charset="0"/>
                <a:cs typeface="Chalkboard" charset="0"/>
              </a:rPr>
              <a:t>find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halkboard" charset="0"/>
                <a:ea typeface="Chalkboard" charset="0"/>
                <a:cs typeface="Chalkboard" charset="0"/>
              </a:rPr>
              <a:t>move to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halkboard" charset="0"/>
                <a:ea typeface="Chalkboard" charset="0"/>
                <a:cs typeface="Chalkboard" charset="0"/>
              </a:rPr>
              <a:t>destroy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Chalkboard" charset="0"/>
                <a:ea typeface="Chalkboard" charset="0"/>
                <a:cs typeface="Chalkboard" charset="0"/>
              </a:rPr>
              <a:t>escape from. </a:t>
            </a:r>
          </a:p>
          <a:p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4557" y="3396343"/>
            <a:ext cx="3641272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halkboard" charset="0"/>
                <a:ea typeface="Chalkboard" charset="0"/>
                <a:cs typeface="Chalkboard" charset="0"/>
              </a:rPr>
              <a:t>What games can you associate with these objectives?</a:t>
            </a:r>
            <a:endParaRPr lang="en-US" sz="28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314" y="184150"/>
            <a:ext cx="4125686" cy="606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0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565" y="1420874"/>
            <a:ext cx="10515600" cy="4805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Game objectives relates to </a:t>
            </a:r>
            <a:r>
              <a:rPr lang="en-US" dirty="0" err="1" smtClean="0"/>
              <a:t>Bartel</a:t>
            </a:r>
            <a:r>
              <a:rPr lang="en-US" dirty="0" smtClean="0"/>
              <a:t> player type theory: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7609114" cy="1200329"/>
          </a:xfrm>
          <a:prstGeom prst="rect">
            <a:avLst/>
          </a:prstGeom>
          <a:solidFill>
            <a:srgbClr val="3DF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Outcome: To identify computer game objectives.</a:t>
            </a:r>
            <a:endParaRPr lang="en-US" sz="3600" b="1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3772" r="73774" b="50014"/>
          <a:stretch/>
        </p:blipFill>
        <p:spPr>
          <a:xfrm>
            <a:off x="9795780" y="2184400"/>
            <a:ext cx="2024744" cy="3367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26" t="47040" r="3655"/>
          <a:stretch/>
        </p:blipFill>
        <p:spPr>
          <a:xfrm>
            <a:off x="3804557" y="2179173"/>
            <a:ext cx="2204357" cy="3372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9" t="4541" r="49335" b="49827"/>
          <a:stretch/>
        </p:blipFill>
        <p:spPr>
          <a:xfrm>
            <a:off x="6884601" y="2184399"/>
            <a:ext cx="2147820" cy="3367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2" t="48132" r="27457" b="1392"/>
          <a:stretch/>
        </p:blipFill>
        <p:spPr>
          <a:xfrm>
            <a:off x="541565" y="2184400"/>
            <a:ext cx="2204357" cy="33673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572607">
            <a:off x="9429167" y="388923"/>
            <a:ext cx="2496910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halkboard" charset="0"/>
                <a:ea typeface="Chalkboard" charset="0"/>
                <a:cs typeface="Chalkboard" charset="0"/>
              </a:rPr>
              <a:t>Fill these in on </a:t>
            </a:r>
            <a:r>
              <a:rPr lang="en-US" sz="2800" b="1" smtClean="0">
                <a:latin typeface="Chalkboard" charset="0"/>
                <a:ea typeface="Chalkboard" charset="0"/>
                <a:cs typeface="Chalkboard" charset="0"/>
              </a:rPr>
              <a:t>the worksheet</a:t>
            </a:r>
            <a:endParaRPr lang="en-US" sz="28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1714"/>
            <a:ext cx="1262743" cy="12627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257" y="5551714"/>
            <a:ext cx="1262743" cy="12627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flipH="1">
            <a:off x="7199537" y="3496111"/>
            <a:ext cx="1864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Chalkboard" charset="0"/>
                <a:ea typeface="Chalkboard" charset="0"/>
                <a:cs typeface="Chalkboard" charset="0"/>
              </a:rPr>
              <a:t>Achievers</a:t>
            </a:r>
            <a:endParaRPr lang="en-US" b="1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88099" y="3638889"/>
            <a:ext cx="120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Explorers</a:t>
            </a:r>
            <a:endParaRPr lang="en-US" b="1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6330" y="3638889"/>
            <a:ext cx="145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Socialisers</a:t>
            </a:r>
            <a:endParaRPr lang="en-US" sz="2000" b="1" dirty="0"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05357" y="3638889"/>
            <a:ext cx="112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Clubbers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2671" y="5798794"/>
            <a:ext cx="587303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halkboard" charset="0"/>
                <a:ea typeface="Chalkboard" charset="0"/>
                <a:cs typeface="Chalkboard" charset="0"/>
              </a:rPr>
              <a:t>Stretch and Challenge: Think about what kind of gamer you are and why. Right a short paragraph as to which card relates to you.</a:t>
            </a:r>
            <a:endParaRPr lang="en-US" sz="2000" b="1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3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871" y="125572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smtClean="0">
                <a:latin typeface="Chalkboard" charset="0"/>
                <a:ea typeface="Chalkboard" charset="0"/>
                <a:cs typeface="Chalkboard" charset="0"/>
              </a:rPr>
              <a:t>In your group identify as many game titles that associate with your card type.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smtClean="0">
                <a:latin typeface="Chalkboard" charset="0"/>
                <a:ea typeface="Chalkboard" charset="0"/>
                <a:cs typeface="Chalkboard" charset="0"/>
              </a:rPr>
              <a:t>Why do they fit with that card? </a:t>
            </a:r>
            <a:endParaRPr lang="en-US" sz="40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0" y="0"/>
            <a:ext cx="5061857" cy="1255728"/>
          </a:xfrm>
          <a:prstGeom prst="rect">
            <a:avLst/>
          </a:prstGeom>
          <a:solidFill>
            <a:srgbClr val="3DF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Outcome: To identify computer game objectives.</a:t>
            </a:r>
            <a:endParaRPr lang="en-US" sz="2800" b="1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7171" y="4960735"/>
            <a:ext cx="100203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halkboard" charset="0"/>
                <a:ea typeface="Chalkboard" charset="0"/>
                <a:cs typeface="Chalkboard" charset="0"/>
              </a:rPr>
              <a:t>Stretch and challenge: Create and describe your own game idea based on your card type.</a:t>
            </a:r>
            <a:endParaRPr lang="en-US" sz="3200" b="1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4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767" y="1270741"/>
            <a:ext cx="5916562" cy="558725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Chalkboard" charset="0"/>
                <a:ea typeface="Chalkboard" charset="0"/>
                <a:cs typeface="Chalkboard" charset="0"/>
              </a:rPr>
              <a:t>Final Task</a:t>
            </a:r>
            <a:endParaRPr lang="en-US" sz="4000" b="1" dirty="0">
              <a:latin typeface="Chalkboard" charset="0"/>
              <a:ea typeface="Chalkboard" charset="0"/>
              <a:cs typeface="Chalkboard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1.Download the Facebook game objective sheet from the R091 </a:t>
            </a:r>
            <a:r>
              <a:rPr lang="en-US" sz="2400" b="1" dirty="0" err="1" smtClean="0">
                <a:latin typeface="Chalkboard" charset="0"/>
                <a:ea typeface="Chalkboard" charset="0"/>
                <a:cs typeface="Chalkboard" charset="0"/>
              </a:rPr>
              <a:t>Cnat</a:t>
            </a:r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 10 page (just above cover work).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2.Choose a game and character from that game.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3.Create a gamer profile </a:t>
            </a:r>
            <a:r>
              <a:rPr lang="mr-IN" sz="2400" b="1" dirty="0" smtClean="0"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 write about the platforms they use, what is their game objective and their genre.</a:t>
            </a:r>
            <a:endParaRPr lang="en-US" sz="24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7609114" cy="1200329"/>
          </a:xfrm>
          <a:prstGeom prst="rect">
            <a:avLst/>
          </a:prstGeom>
          <a:solidFill>
            <a:srgbClr val="3DF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Outcome: To identify computer game objectives.</a:t>
            </a:r>
            <a:endParaRPr lang="en-US" sz="3600" b="1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0" y="1270742"/>
            <a:ext cx="5702300" cy="548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00103" y="0"/>
            <a:ext cx="3687097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Stretch and Challenge: Research how the digital game has developed over the years. Has graphics or game play changed?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1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3772" r="73775" b="50014"/>
          <a:stretch>
            <a:fillRect/>
          </a:stretch>
        </p:blipFill>
        <p:spPr bwMode="auto">
          <a:xfrm rot="1755435">
            <a:off x="953309" y="5208832"/>
            <a:ext cx="814403" cy="122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25" t="47040" r="3654"/>
          <a:stretch>
            <a:fillRect/>
          </a:stretch>
        </p:blipFill>
        <p:spPr bwMode="auto">
          <a:xfrm rot="1755435">
            <a:off x="783460" y="769450"/>
            <a:ext cx="867668" cy="120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9" t="4541" r="49335" b="49828"/>
          <a:stretch>
            <a:fillRect/>
          </a:stretch>
        </p:blipFill>
        <p:spPr bwMode="auto">
          <a:xfrm rot="1755435">
            <a:off x="850779" y="3813269"/>
            <a:ext cx="809503" cy="115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3" t="48132" r="27457" b="1392"/>
          <a:stretch>
            <a:fillRect/>
          </a:stretch>
        </p:blipFill>
        <p:spPr bwMode="auto">
          <a:xfrm rot="1755435">
            <a:off x="777471" y="2382904"/>
            <a:ext cx="848532" cy="117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 rot="1755435">
            <a:off x="1393602" y="2729968"/>
            <a:ext cx="1346563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55272" y="1043769"/>
            <a:ext cx="1922224" cy="809827"/>
          </a:xfrm>
          <a:prstGeom prst="rect">
            <a:avLst/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40755" y="2643063"/>
            <a:ext cx="1922224" cy="809827"/>
          </a:xfrm>
          <a:prstGeom prst="rect">
            <a:avLst/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71869" y="4197979"/>
            <a:ext cx="1922224" cy="809827"/>
          </a:xfrm>
          <a:prstGeom prst="rect">
            <a:avLst/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71869" y="5549264"/>
            <a:ext cx="1922224" cy="809827"/>
          </a:xfrm>
          <a:prstGeom prst="rect">
            <a:avLst/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36451" y="3899319"/>
            <a:ext cx="455321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Stretch and challenge: Create and describe your own game idea based on your card type.</a:t>
            </a:r>
            <a:endParaRPr lang="en-US" sz="16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929" y="4799736"/>
            <a:ext cx="6577781" cy="177001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20928" y="701502"/>
            <a:ext cx="6577781" cy="313932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222657" y="66877"/>
            <a:ext cx="257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Name: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220928" y="710525"/>
            <a:ext cx="587303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halkboard" charset="0"/>
                <a:ea typeface="Chalkboard" charset="0"/>
                <a:cs typeface="Chalkboard" charset="0"/>
              </a:rPr>
              <a:t>Stretch and Challenge: Think about what kind of gamer you are and why. Right a short paragraph as to which card relates to you.</a:t>
            </a:r>
            <a:endParaRPr lang="en-US" sz="1400" b="1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5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3772" r="73775" b="50014"/>
          <a:stretch>
            <a:fillRect/>
          </a:stretch>
        </p:blipFill>
        <p:spPr bwMode="auto">
          <a:xfrm rot="1755435">
            <a:off x="953309" y="5208832"/>
            <a:ext cx="814403" cy="122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25" t="47040" r="3654"/>
          <a:stretch>
            <a:fillRect/>
          </a:stretch>
        </p:blipFill>
        <p:spPr bwMode="auto">
          <a:xfrm rot="1755435">
            <a:off x="783460" y="769450"/>
            <a:ext cx="867668" cy="120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9" t="4541" r="49335" b="49828"/>
          <a:stretch>
            <a:fillRect/>
          </a:stretch>
        </p:blipFill>
        <p:spPr bwMode="auto">
          <a:xfrm rot="1755435">
            <a:off x="850779" y="3813269"/>
            <a:ext cx="809503" cy="115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3" t="48132" r="27457" b="1392"/>
          <a:stretch>
            <a:fillRect/>
          </a:stretch>
        </p:blipFill>
        <p:spPr bwMode="auto">
          <a:xfrm rot="1755435">
            <a:off x="777471" y="2382904"/>
            <a:ext cx="848532" cy="117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 rot="1755435">
            <a:off x="1393602" y="2729968"/>
            <a:ext cx="1346563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55272" y="1043769"/>
            <a:ext cx="1922224" cy="809827"/>
          </a:xfrm>
          <a:prstGeom prst="rect">
            <a:avLst/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40755" y="2643063"/>
            <a:ext cx="1922224" cy="809827"/>
          </a:xfrm>
          <a:prstGeom prst="rect">
            <a:avLst/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71869" y="4197979"/>
            <a:ext cx="1922224" cy="809827"/>
          </a:xfrm>
          <a:prstGeom prst="rect">
            <a:avLst/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71869" y="5549264"/>
            <a:ext cx="1922224" cy="809827"/>
          </a:xfrm>
          <a:prstGeom prst="rect">
            <a:avLst/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36451" y="3899319"/>
            <a:ext cx="455321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Stretch and challenge: Create and describe your own game idea based on your card type.</a:t>
            </a:r>
            <a:endParaRPr lang="en-US" sz="16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929" y="4799736"/>
            <a:ext cx="6577781" cy="177001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20928" y="701502"/>
            <a:ext cx="6577781" cy="313932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83566" y="332170"/>
            <a:ext cx="210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Chalkboard" charset="0"/>
                <a:ea typeface="Chalkboard" charset="0"/>
                <a:cs typeface="Chalkboard" charset="0"/>
              </a:rPr>
              <a:t>Game Objectives:</a:t>
            </a:r>
            <a:endParaRPr lang="en-US" b="1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2657" y="66877"/>
            <a:ext cx="257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Name: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3772" r="73775" b="50014"/>
          <a:stretch>
            <a:fillRect/>
          </a:stretch>
        </p:blipFill>
        <p:spPr bwMode="auto">
          <a:xfrm rot="1755435">
            <a:off x="953309" y="5208832"/>
            <a:ext cx="814403" cy="122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25" t="47040" r="3654"/>
          <a:stretch>
            <a:fillRect/>
          </a:stretch>
        </p:blipFill>
        <p:spPr bwMode="auto">
          <a:xfrm rot="1755435">
            <a:off x="783460" y="769450"/>
            <a:ext cx="867668" cy="120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9" t="4541" r="49335" b="49828"/>
          <a:stretch>
            <a:fillRect/>
          </a:stretch>
        </p:blipFill>
        <p:spPr bwMode="auto">
          <a:xfrm rot="1755435">
            <a:off x="850779" y="3813269"/>
            <a:ext cx="809503" cy="115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3" t="48132" r="27457" b="1392"/>
          <a:stretch>
            <a:fillRect/>
          </a:stretch>
        </p:blipFill>
        <p:spPr bwMode="auto">
          <a:xfrm rot="1755435">
            <a:off x="777471" y="2382904"/>
            <a:ext cx="848532" cy="117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 rot="1755435">
            <a:off x="1393602" y="2729968"/>
            <a:ext cx="1346563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55272" y="1043769"/>
            <a:ext cx="1922224" cy="809827"/>
          </a:xfrm>
          <a:prstGeom prst="rect">
            <a:avLst/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40755" y="2643063"/>
            <a:ext cx="1922224" cy="809827"/>
          </a:xfrm>
          <a:prstGeom prst="rect">
            <a:avLst/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71869" y="4197979"/>
            <a:ext cx="1922224" cy="809827"/>
          </a:xfrm>
          <a:prstGeom prst="rect">
            <a:avLst/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71869" y="5549264"/>
            <a:ext cx="1922224" cy="809827"/>
          </a:xfrm>
          <a:prstGeom prst="rect">
            <a:avLst/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92598" y="4041009"/>
            <a:ext cx="4553213" cy="584775"/>
          </a:xfrm>
          <a:prstGeom prst="rect">
            <a:avLst/>
          </a:prstGeom>
          <a:solidFill>
            <a:srgbClr val="3DF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Task: With </a:t>
            </a:r>
            <a:r>
              <a:rPr lang="en-US" sz="1600" b="1" smtClean="0">
                <a:latin typeface="Chalkboard" charset="0"/>
                <a:ea typeface="Chalkboard" charset="0"/>
                <a:cs typeface="Chalkboard" charset="0"/>
              </a:rPr>
              <a:t>your chosen card list games and genres which would relate</a:t>
            </a:r>
            <a:endParaRPr lang="en-US" sz="16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929" y="4799736"/>
            <a:ext cx="6577781" cy="17543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Example: If diamond </a:t>
            </a:r>
            <a:r>
              <a:rPr lang="mr-IN" dirty="0" smtClean="0"/>
              <a:t>–</a:t>
            </a:r>
            <a:r>
              <a:rPr lang="en-US" dirty="0" smtClean="0"/>
              <a:t> you’re an achiever so what game titles are games you play to achieve points, prizes or awards?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220928" y="701502"/>
            <a:ext cx="6577781" cy="313932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The Main Objectives we’re concentrating on:</a:t>
            </a:r>
          </a:p>
          <a:p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(below name a game where this is the objective)</a:t>
            </a:r>
          </a:p>
          <a:p>
            <a:endParaRPr lang="en-US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solve :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find :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move to :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destroy :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escape from: </a:t>
            </a:r>
          </a:p>
          <a:p>
            <a:pPr>
              <a:lnSpc>
                <a:spcPct val="150000"/>
              </a:lnSpc>
            </a:pPr>
            <a:endParaRPr lang="en-US" sz="16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3566" y="332170"/>
            <a:ext cx="210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Chalkboard" charset="0"/>
                <a:ea typeface="Chalkboard" charset="0"/>
                <a:cs typeface="Chalkboard" charset="0"/>
              </a:rPr>
              <a:t>Game Objectives:</a:t>
            </a:r>
            <a:endParaRPr lang="en-US" b="1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2657" y="66877"/>
            <a:ext cx="257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Name: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15245" y="262750"/>
            <a:ext cx="2320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Game Player Types (</a:t>
            </a:r>
            <a:r>
              <a:rPr lang="en-US" dirty="0" err="1" smtClean="0"/>
              <a:t>Bartel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356852" cy="923330"/>
          </a:xfrm>
          <a:prstGeom prst="rect">
            <a:avLst/>
          </a:prstGeom>
          <a:solidFill>
            <a:srgbClr val="3DF9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Write down which each card means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8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442</Words>
  <Application>Microsoft Macintosh PowerPoint</Application>
  <PresentationFormat>Widescreen</PresentationFormat>
  <Paragraphs>80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Chalkboard</vt:lpstr>
      <vt:lpstr>Mangal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Learning Outcome: To identify computer game objectives.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lorenza samuels</dc:creator>
  <cp:lastModifiedBy>lorenza samuels</cp:lastModifiedBy>
  <cp:revision>15</cp:revision>
  <dcterms:created xsi:type="dcterms:W3CDTF">2017-11-29T16:14:32Z</dcterms:created>
  <dcterms:modified xsi:type="dcterms:W3CDTF">2017-11-29T20:55:04Z</dcterms:modified>
</cp:coreProperties>
</file>