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7"/>
    <p:restoredTop sz="94638"/>
  </p:normalViewPr>
  <p:slideViewPr>
    <p:cSldViewPr snapToGrid="0" snapToObjects="1">
      <p:cViewPr varScale="1">
        <p:scale>
          <a:sx n="109" d="100"/>
          <a:sy n="109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D59C-7D42-F14C-BE17-0B87FCD4B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757A8-CDD7-9841-BE90-A39B4C91A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EBC70-70F2-7845-92E1-81D3468F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B2FBC-E718-A046-A4DA-ED1EAF7D8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7AF1E-A778-E94E-9A04-F9A9D9613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7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3E72C-80A0-E442-82F6-E2C52FFF5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451E2-7BE8-C94C-A7B3-613F70339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8AD8A-728B-5A43-882A-D13EDE87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B614B-A808-0949-8C65-68ECA3F64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EF0AE-240F-C94C-96D7-613FFB74E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6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A8043C-AB96-4B48-9BE6-E316852F2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2AB8A-FB3A-844C-8D0A-2C7A6D03A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D94FF-C492-D14F-9472-EE47CA08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54E9-C0EE-2747-BFCB-8E1BDA0D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5CA8E-B261-A74F-98FC-1653A0B7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2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A3359-0E5C-B140-8E99-AB4CC5A1F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9675D-FF8A-4D49-9C69-22E0EF824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E1FB9-6DEB-C740-902B-FC72D291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DD20-3690-934F-95F6-3C49D9BF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D04B8-C4B8-4D49-9BA5-F77E5918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4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39A7E-3F63-E945-A9E2-3006E428C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148CD-609C-6B40-A29C-DC0F5650D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1311A-C389-9545-B959-A0479781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DFD03-D1FF-934A-A6C5-D6F8FFB1E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3E5A3-B154-9144-8A15-18E6027F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A596-CB1A-8A4E-A7C3-FF57E8AD4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207E7-8343-1549-9B2E-7FB4586C4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4EDA1-835B-4049-9C56-57376EABE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A98D7-1822-3B48-8FEE-BABEAE84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FE2F5-7A15-C444-9757-2E768280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10180-2600-6B4A-8DCB-1C68170E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9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30B3-0B90-1444-9D1D-117C2248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22064-9734-CE40-ACCF-FCAEBC3BE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5E108-18A9-274F-9143-A28DA69A2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86DDB-72BF-B84D-8B16-500E79947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FAC10-F48F-4E47-A7C7-9CBF94A6C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389F6-CB8B-2C46-AC03-CFCBE37D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8A22C0-602D-C349-A5A6-A1B52735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B10082-419E-284A-A0EF-91B62CA4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92DED-14D6-8D4B-84D1-2F1B0B98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3B3F7A-8654-264B-B801-3C2849301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DE209B-CE39-3E41-AA8E-025AF82F7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3B906-309A-7A45-A082-7A3060270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3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92590-12FD-C64B-B415-42D522DDF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515E4-8E3B-1342-B030-18464945D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B7111-B084-3B4C-A92B-DECC6475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5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F266A-66F3-5444-A4EC-2E3360EF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47C72-687B-7148-88C3-10A20D832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3DEF0-385A-6A43-876E-23BF35EEA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8CCA1-A21F-3842-BD34-B650B025F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1BFF-6484-5447-B2EF-58B33719E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94068-859A-C241-9189-6DF06527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B3E0-DB7E-C242-A905-DC91F3BF2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711EAD-069E-764A-B452-403BFE07D2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72843-E62C-D74E-B528-0A3E38AD7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60874-C8D2-4E43-9C19-125B7C480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15BC9-B7E7-3C42-B9D3-F9EA0758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6E0E8-77E1-7943-A54A-CE3337CA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6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CF9E95-C5F0-6E41-A9A6-7D57B486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AB8DC-A854-E148-B93A-DA08A5CD4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003F5-6F60-B946-AEB0-EF767E2A5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58927-1C9B-5A4D-9E1D-3DA83C47908B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CB22-D31F-C046-9618-718AA8A21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DA841-7BDE-B544-9CA2-A9E16E18E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E485-9FEC-9544-BCC9-F68A043E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2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A4B55-C8AC-7545-844E-4365F82BD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GAME BRIEF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8895E5-D373-B348-8DB2-4604A57A7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WHICH BRIEF DID YOU PICK?</a:t>
            </a:r>
          </a:p>
          <a:p>
            <a:r>
              <a:rPr lang="en-GB" dirty="0"/>
              <a:t>WHAT ARE THE KEY POINTS / WORDS YOU FOUND IN THE BRIEF?</a:t>
            </a:r>
          </a:p>
          <a:p>
            <a:r>
              <a:rPr lang="en-GB" dirty="0"/>
              <a:t>WHAT IS YOUR AIM BASED ON THE BRIEF?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6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E2246-3A4B-F349-8525-D4382586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GAME OBJECTIVE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48B92-3588-E74D-938C-D2CE0C80F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1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187C-F66E-ED43-9BA5-87782593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GAME GENRE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A7735-2C46-E64C-A23D-F198A57B3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959D-8548-1542-9E78-319FCF5C8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CHARACTERS, LOCATION, EVENTS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9552C-2E34-2A4B-ACE0-2EA61F400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EAF81-D729-4846-979C-E9F134A1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PLATFORM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77F8F-5597-8043-97FC-8D7AFF755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CBEF-08BD-1147-8B1A-1F035BC4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TARGET AUDIENCE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872E9-A69C-704A-8D1B-5CA4F743C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COLOURS SUIT YOUR TA?</a:t>
            </a:r>
          </a:p>
          <a:p>
            <a:r>
              <a:rPr lang="en-GB" dirty="0"/>
              <a:t>WHAT THEMES?</a:t>
            </a:r>
          </a:p>
          <a:p>
            <a:r>
              <a:rPr lang="en-GB" dirty="0"/>
              <a:t>WHAT GAME TYPES?</a:t>
            </a:r>
          </a:p>
          <a:p>
            <a:r>
              <a:rPr lang="en-GB" dirty="0"/>
              <a:t>WHAT GENRES?</a:t>
            </a:r>
          </a:p>
          <a:p>
            <a:r>
              <a:rPr lang="en-GB" dirty="0"/>
              <a:t>HOW ARE YOU GOING TO MARKET THIS FOR YOUR AUDIENCE?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35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Macintosh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GAME BRIEF</vt:lpstr>
      <vt:lpstr>GAME OBJECTIVE</vt:lpstr>
      <vt:lpstr>GAME GENRE</vt:lpstr>
      <vt:lpstr>CHARACTERS, LOCATION, EVENTS</vt:lpstr>
      <vt:lpstr>PLATFORM</vt:lpstr>
      <vt:lpstr>TARGET AUDIENCE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BRIEF</dc:title>
  <dc:creator>lorenza samuels</dc:creator>
  <cp:lastModifiedBy>lorenza samuels</cp:lastModifiedBy>
  <cp:revision>1</cp:revision>
  <dcterms:created xsi:type="dcterms:W3CDTF">2018-02-12T12:55:10Z</dcterms:created>
  <dcterms:modified xsi:type="dcterms:W3CDTF">2018-02-12T12:58:41Z</dcterms:modified>
</cp:coreProperties>
</file>