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/>
    <p:restoredTop sz="94638"/>
  </p:normalViewPr>
  <p:slideViewPr>
    <p:cSldViewPr snapToGrid="0" snapToObjects="1">
      <p:cViewPr varScale="1">
        <p:scale>
          <a:sx n="78" d="100"/>
          <a:sy n="78" d="100"/>
        </p:scale>
        <p:origin x="176" y="9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1C5FF-DD93-C04C-914F-4D8E0A0554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EABCA1-DF6F-6348-B291-CD952B2A1F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1659F6-391D-B847-B56C-D59B8BDF5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A16B-932E-9340-BA31-8D3B4DF1271E}" type="datetimeFigureOut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BF17D-8485-9C42-8102-F9CBE0628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B6ABB-CA55-764E-9BBB-B8CAA2A74B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F58A-0837-FF43-9A7F-81C20428B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506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93637-03DB-5F41-A185-9A73E189C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AE0FD3-754A-A34C-9B3C-7052719869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9EBB81-418E-DD4D-B078-D58F52395E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A16B-932E-9340-BA31-8D3B4DF1271E}" type="datetimeFigureOut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6F7D4E-4801-8B44-BE79-CF157E6D9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8A97A4-2425-9E48-9D73-781085C05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F58A-0837-FF43-9A7F-81C20428B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48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EEC3BEC-E512-4140-995A-467ADC3DE7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B08371-020C-7D43-AB9A-8BD5BF28F5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505CE-65BB-634F-8B97-7AEE410FC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A16B-932E-9340-BA31-8D3B4DF1271E}" type="datetimeFigureOut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673599-A4D6-6240-AE01-91D809231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CDDE84-E82A-9045-92B3-5880DF1D3B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F58A-0837-FF43-9A7F-81C20428B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807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3B679-1548-314C-9525-3BE01CD15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963719-E9E4-0149-BEF2-BFE674E09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D077F-6108-2347-8D4D-E465480AD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A16B-932E-9340-BA31-8D3B4DF1271E}" type="datetimeFigureOut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FF718-FB63-3F47-95B9-C28A72336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5D8721-E17B-814C-AED5-81E4B18BA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F58A-0837-FF43-9A7F-81C20428B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731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60826A-48DB-2F40-81E0-48FB99986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289E77-B1C0-BC4B-B82C-0A4212A9A6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F987BF-2EBF-F545-B179-64939E0CC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A16B-932E-9340-BA31-8D3B4DF1271E}" type="datetimeFigureOut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7F90C7-592E-004A-A94B-51540AE3B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D9E5C5-59E5-294D-A9C9-A2FEE6971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F58A-0837-FF43-9A7F-81C20428B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524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E73E6-D1C5-4645-84C7-EDE419E0B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C0FACC-3C00-0F49-A5DF-C9FB5A6E97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938F1C-BE52-5F4D-A77B-518F7546AB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1A69F7-7B0A-BB43-9A2C-0EF569838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A16B-932E-9340-BA31-8D3B4DF1271E}" type="datetimeFigureOut">
              <a:rPr lang="en-US" smtClean="0"/>
              <a:t>2/7/18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53AC5F-447E-1B48-BE9A-A61016CB4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5C208A-C05F-0F4B-8DED-421BDEE44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F58A-0837-FF43-9A7F-81C20428B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6905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FCDDA-E365-5743-9AA6-3BB4E08DF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5932DE-A32A-7244-AC21-BCF7E8258ED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7017D3-8F03-4A43-AABF-A5F50CB42C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A8571D-7A6D-F048-A832-ABE85D9AEF0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DED281D-8215-944B-9423-A2021E7BFE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197AB71-0BAF-514C-BD8E-1B0F3CD1B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A16B-932E-9340-BA31-8D3B4DF1271E}" type="datetimeFigureOut">
              <a:rPr lang="en-US" smtClean="0"/>
              <a:t>2/7/18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7053A44-98A2-DC4F-9DA7-62B5157A8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67185B-4FBA-DA4F-8E68-1DAE5B56B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F58A-0837-FF43-9A7F-81C20428B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456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3E2E7-4857-674C-A035-FAC05CACCB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28D53E-112C-0543-B1A3-38048A68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A16B-932E-9340-BA31-8D3B4DF1271E}" type="datetimeFigureOut">
              <a:rPr lang="en-US" smtClean="0"/>
              <a:t>2/7/18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820F33-48A8-4B4A-A96A-33E41F4BE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7D4869-17B6-C640-B079-F2671BD3C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F58A-0837-FF43-9A7F-81C20428B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4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3EEAB8-BCC9-244E-AC20-1368C590D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A16B-932E-9340-BA31-8D3B4DF1271E}" type="datetimeFigureOut">
              <a:rPr lang="en-US" smtClean="0"/>
              <a:t>2/7/18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916D28-A475-534D-BFC4-28927BCEFB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16DB4B9-0104-B74F-A3CD-51FE51894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F58A-0837-FF43-9A7F-81C20428B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22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BB8D58-0742-4E46-835B-E6D729D86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370B90-48C8-6541-8BA8-69708117AA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40850F-EBD0-2647-8F0D-CE309D5A98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42C70D-27AD-474D-8BD0-9CD42B0B12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A16B-932E-9340-BA31-8D3B4DF1271E}" type="datetimeFigureOut">
              <a:rPr lang="en-US" smtClean="0"/>
              <a:t>2/7/18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20982C-4198-384A-9B75-46ABDE58C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CF49E4-FF62-EB41-89EB-642D53584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F58A-0837-FF43-9A7F-81C20428B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5263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4B7617-CA8E-D84E-8C11-D2491FB1B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DE61CF-65E5-DA4B-8D11-5EF6E69C00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0FBD4E-2043-C441-A7AB-9A66F2DB5C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DA11EE-96FF-8F4B-B265-BB47755A1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DA16B-932E-9340-BA31-8D3B4DF1271E}" type="datetimeFigureOut">
              <a:rPr lang="en-US" smtClean="0"/>
              <a:t>2/7/18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08F5D0-DE8E-5244-8257-E389C1AE1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02EAC4B-C845-6541-9263-258458E8E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08F58A-0837-FF43-9A7F-81C20428B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378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67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F24260-0E9B-8C4D-A304-59E61B17EA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F2EEBF-5ED7-C140-894E-1E7C01EF9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CCF345-A7AA-584E-9365-FDD6B7AC58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1DA16B-932E-9340-BA31-8D3B4DF1271E}" type="datetimeFigureOut">
              <a:rPr lang="en-US" smtClean="0"/>
              <a:t>2/7/18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DC6DEA-4B36-634C-BE1E-4899CBB59AA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26AB28-198F-3D41-91A0-9F88EEAA96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08F58A-0837-FF43-9A7F-81C20428BF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48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9B1AD-6E4C-AD4B-A7DD-858B7246391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3807" y="910091"/>
            <a:ext cx="8964385" cy="2387600"/>
          </a:xfrm>
          <a:solidFill>
            <a:srgbClr val="7030A0">
              <a:alpha val="75000"/>
            </a:srgbClr>
          </a:solidFill>
        </p:spPr>
        <p:txBody>
          <a:bodyPr>
            <a:normAutofit/>
          </a:bodyPr>
          <a:lstStyle/>
          <a:p>
            <a:r>
              <a:rPr lang="en-GB" sz="6600" b="1" dirty="0">
                <a:ln>
                  <a:solidFill>
                    <a:sysClr val="windowText" lastClr="000000"/>
                  </a:solidFill>
                </a:ln>
                <a:solidFill>
                  <a:schemeClr val="bg1"/>
                </a:solidFill>
                <a:latin typeface="Chalkboard" panose="03050602040202020205" pitchFamily="66" charset="77"/>
              </a:rPr>
              <a:t>LO2: Developing Game Ideas</a:t>
            </a:r>
            <a:endParaRPr lang="en-US" sz="6600" b="1" dirty="0">
              <a:ln>
                <a:solidFill>
                  <a:sysClr val="windowText" lastClr="000000"/>
                </a:solidFill>
              </a:ln>
              <a:solidFill>
                <a:schemeClr val="bg1"/>
              </a:solidFill>
              <a:latin typeface="Chalkboard" panose="03050602040202020205" pitchFamily="66" charset="77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D481BBC-DA58-634F-8EA3-F7894F1B204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3830638"/>
            <a:ext cx="9144000" cy="774019"/>
          </a:xfrm>
          <a:solidFill>
            <a:srgbClr val="F400CC"/>
          </a:solidFill>
        </p:spPr>
        <p:txBody>
          <a:bodyPr/>
          <a:lstStyle/>
          <a:p>
            <a:r>
              <a:rPr lang="en-GB" b="1" dirty="0">
                <a:latin typeface="Chalkboard" panose="03050602040202020205" pitchFamily="66" charset="77"/>
              </a:rPr>
              <a:t>Learning Objective: To research and create plans which suit your client brief.</a:t>
            </a:r>
            <a:endParaRPr lang="en-US" b="1" dirty="0">
              <a:latin typeface="Chalkboard" panose="03050602040202020205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911414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30BB41-5826-4F4E-B67D-51A87B686E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4671" y="925976"/>
            <a:ext cx="7930243" cy="132556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GB" sz="54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  <a:latin typeface="Chalkboard" panose="03050602040202020205" pitchFamily="66" charset="77"/>
              </a:rPr>
              <a:t>What could you make?</a:t>
            </a:r>
            <a:endParaRPr lang="en-US" sz="5400" b="1" dirty="0">
              <a:ln>
                <a:solidFill>
                  <a:schemeClr val="accent1"/>
                </a:solidFill>
              </a:ln>
              <a:solidFill>
                <a:schemeClr val="bg1"/>
              </a:solidFill>
              <a:latin typeface="Chalkboard" panose="03050602040202020205" pitchFamily="66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46282A-EEAA-D84D-8AB2-A7D989C132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01207"/>
            <a:ext cx="10515600" cy="4351338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b="1" dirty="0">
                <a:latin typeface="Chalkboard" panose="03050602040202020205" pitchFamily="66" charset="77"/>
              </a:rPr>
              <a:t>Your client at Sport UK want more young people to enjoy sport and be inspired to support and possibly join </a:t>
            </a:r>
            <a:r>
              <a:rPr lang="en-GB" b="1" dirty="0" err="1">
                <a:latin typeface="Chalkboard" panose="03050602040202020205" pitchFamily="66" charset="77"/>
              </a:rPr>
              <a:t>TeamGB</a:t>
            </a:r>
            <a:r>
              <a:rPr lang="en-GB" b="1" dirty="0">
                <a:latin typeface="Chalkboard" panose="03050602040202020205" pitchFamily="66" charset="77"/>
              </a:rPr>
              <a:t> in the future Olympics.</a:t>
            </a:r>
          </a:p>
          <a:p>
            <a:endParaRPr lang="en-GB" b="1" dirty="0">
              <a:latin typeface="Chalkboard" panose="03050602040202020205" pitchFamily="66" charset="77"/>
            </a:endParaRPr>
          </a:p>
          <a:p>
            <a:r>
              <a:rPr lang="en-GB" b="1" dirty="0">
                <a:latin typeface="Chalkboard" panose="03050602040202020205" pitchFamily="66" charset="77"/>
              </a:rPr>
              <a:t>Target audience – parents of 5-6 year olds.</a:t>
            </a:r>
          </a:p>
          <a:p>
            <a:endParaRPr lang="en-GB" b="1" dirty="0">
              <a:latin typeface="Chalkboard" panose="03050602040202020205" pitchFamily="66" charset="77"/>
            </a:endParaRPr>
          </a:p>
          <a:p>
            <a:r>
              <a:rPr lang="en-GB" b="1" dirty="0">
                <a:latin typeface="Chalkboard" panose="03050602040202020205" pitchFamily="66" charset="77"/>
              </a:rPr>
              <a:t>What platform?</a:t>
            </a:r>
          </a:p>
          <a:p>
            <a:r>
              <a:rPr lang="en-GB" b="1" dirty="0">
                <a:latin typeface="Chalkboard" panose="03050602040202020205" pitchFamily="66" charset="77"/>
              </a:rPr>
              <a:t>What game could you create?</a:t>
            </a:r>
          </a:p>
          <a:p>
            <a:r>
              <a:rPr lang="en-GB" b="1" dirty="0">
                <a:latin typeface="Chalkboard" panose="03050602040202020205" pitchFamily="66" charset="77"/>
              </a:rPr>
              <a:t>What characters would you include?          </a:t>
            </a:r>
            <a:endParaRPr lang="en-US" b="1" dirty="0">
              <a:latin typeface="Chalkboard" panose="03050602040202020205" pitchFamily="66" charset="77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5522809D-EFBE-A745-8C96-BB47E094FEA2}"/>
              </a:ext>
            </a:extLst>
          </p:cNvPr>
          <p:cNvSpPr txBox="1">
            <a:spLocks/>
          </p:cNvSpPr>
          <p:nvPr/>
        </p:nvSpPr>
        <p:spPr>
          <a:xfrm>
            <a:off x="3048000" y="16329"/>
            <a:ext cx="9144000" cy="774019"/>
          </a:xfrm>
          <a:prstGeom prst="rect">
            <a:avLst/>
          </a:prstGeom>
          <a:solidFill>
            <a:srgbClr val="F400CC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>
                <a:latin typeface="Chalkboard" panose="03050602040202020205" pitchFamily="66" charset="77"/>
              </a:rPr>
              <a:t>Learning Objective: To research and create plans which suit your client brief.</a:t>
            </a:r>
            <a:endParaRPr lang="en-US" b="1" dirty="0">
              <a:latin typeface="Chalkboard" panose="03050602040202020205" pitchFamily="66" charset="77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873D1B1-EF3C-0848-AB44-8A2F4792B9E8}"/>
              </a:ext>
            </a:extLst>
          </p:cNvPr>
          <p:cNvSpPr/>
          <p:nvPr/>
        </p:nvSpPr>
        <p:spPr>
          <a:xfrm rot="19622948">
            <a:off x="7091865" y="4685930"/>
            <a:ext cx="2754728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Chalkboard" panose="03050602040202020205" pitchFamily="66" charset="77"/>
              </a:rPr>
              <a:t>WHY?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D07B1E4-B21B-C848-9A40-2A05D7CB8275}"/>
              </a:ext>
            </a:extLst>
          </p:cNvPr>
          <p:cNvSpPr/>
          <p:nvPr/>
        </p:nvSpPr>
        <p:spPr>
          <a:xfrm>
            <a:off x="9495063" y="960566"/>
            <a:ext cx="1551215" cy="12475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60708AA-89F3-6C4B-B822-1904251D76F0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94420" y="909528"/>
            <a:ext cx="952500" cy="1298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807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950302-73A5-A247-9CB3-8A100F3DA9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2209800" cy="1325563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GB" b="1" dirty="0">
                <a:latin typeface="Chalkboard" panose="03050602040202020205" pitchFamily="66" charset="77"/>
              </a:rPr>
              <a:t>Main Task</a:t>
            </a:r>
            <a:endParaRPr lang="en-US" b="1" dirty="0">
              <a:latin typeface="Chalkboard" panose="03050602040202020205" pitchFamily="66" charset="77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0F4B2D-9B74-F547-8175-7127C7315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58746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en-GB" dirty="0"/>
              <a:t>Research (use research worksheet on website) similar games to your brief, target audience, theme, game genre and objectives. </a:t>
            </a:r>
          </a:p>
          <a:p>
            <a:endParaRPr lang="en-GB" dirty="0"/>
          </a:p>
          <a:p>
            <a:r>
              <a:rPr lang="en-GB" dirty="0"/>
              <a:t>Who are the characters used? What colour schemes? What is game play/platform used. </a:t>
            </a:r>
          </a:p>
          <a:p>
            <a:endParaRPr lang="en-GB" dirty="0"/>
          </a:p>
          <a:p>
            <a:r>
              <a:rPr lang="en-GB" dirty="0"/>
              <a:t>Make notes and fill your worksheet up. (Use screen shots/images too!)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4A247BD0-66CB-6C46-9656-EFB1AD767E6D}"/>
              </a:ext>
            </a:extLst>
          </p:cNvPr>
          <p:cNvSpPr txBox="1">
            <a:spLocks/>
          </p:cNvSpPr>
          <p:nvPr/>
        </p:nvSpPr>
        <p:spPr>
          <a:xfrm>
            <a:off x="3048000" y="16329"/>
            <a:ext cx="9144000" cy="774019"/>
          </a:xfrm>
          <a:prstGeom prst="rect">
            <a:avLst/>
          </a:prstGeom>
          <a:solidFill>
            <a:srgbClr val="F400CC"/>
          </a:solidFill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b="1" dirty="0">
                <a:latin typeface="Chalkboard" panose="03050602040202020205" pitchFamily="66" charset="77"/>
              </a:rPr>
              <a:t>Learning Objective: To research and create plans which suit your client brief.</a:t>
            </a:r>
            <a:endParaRPr lang="en-US" b="1" dirty="0">
              <a:latin typeface="Chalkboard" panose="03050602040202020205" pitchFamily="66" charset="77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C0D0D5-E395-1341-A68D-C4FEBFF42982}"/>
              </a:ext>
            </a:extLst>
          </p:cNvPr>
          <p:cNvSpPr txBox="1"/>
          <p:nvPr/>
        </p:nvSpPr>
        <p:spPr>
          <a:xfrm>
            <a:off x="527957" y="5788651"/>
            <a:ext cx="11136085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>
                <a:latin typeface="Chalkboard" panose="03050602040202020205" pitchFamily="66" charset="77"/>
              </a:rPr>
              <a:t>Stretch and Challenge: Now create a </a:t>
            </a:r>
            <a:r>
              <a:rPr lang="en-GB" sz="2400" b="1" dirty="0" err="1">
                <a:latin typeface="Chalkboard" panose="03050602040202020205" pitchFamily="66" charset="77"/>
              </a:rPr>
              <a:t>spidergram</a:t>
            </a:r>
            <a:r>
              <a:rPr lang="en-GB" sz="2400" b="1" dirty="0">
                <a:latin typeface="Chalkboard" panose="03050602040202020205" pitchFamily="66" charset="77"/>
              </a:rPr>
              <a:t> which develops your blue sky thinking and uses your research to strengthen your ideas</a:t>
            </a:r>
            <a:r>
              <a:rPr lang="en-GB" dirty="0"/>
              <a:t>.</a:t>
            </a: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28AFF82-7468-D544-9156-608905DD8259}"/>
              </a:ext>
            </a:extLst>
          </p:cNvPr>
          <p:cNvSpPr/>
          <p:nvPr/>
        </p:nvSpPr>
        <p:spPr>
          <a:xfrm>
            <a:off x="4114800" y="861246"/>
            <a:ext cx="6041571" cy="862239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halkboard" panose="03050602040202020205" pitchFamily="66" charset="77"/>
              </a:rPr>
              <a:t>Grab your blue sky thinking ideas from last lesson to help.</a:t>
            </a:r>
            <a:endParaRPr lang="en-US" sz="2000" b="1" dirty="0">
              <a:solidFill>
                <a:schemeClr val="tx1"/>
              </a:solidFill>
              <a:latin typeface="Chalkboard" panose="03050602040202020205" pitchFamily="66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35793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199</Words>
  <Application>Microsoft Macintosh PowerPoint</Application>
  <PresentationFormat>Widescreen</PresentationFormat>
  <Paragraphs>21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Chalkboard</vt:lpstr>
      <vt:lpstr>Office Theme</vt:lpstr>
      <vt:lpstr>LO2: Developing Game Ideas</vt:lpstr>
      <vt:lpstr>What could you make?</vt:lpstr>
      <vt:lpstr>Main Task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LO2: Developing Game Ideas</dc:title>
  <dc:creator>lorenza samuels</dc:creator>
  <cp:lastModifiedBy>lorenza samuels</cp:lastModifiedBy>
  <cp:revision>4</cp:revision>
  <dcterms:created xsi:type="dcterms:W3CDTF">2018-02-07T16:29:07Z</dcterms:created>
  <dcterms:modified xsi:type="dcterms:W3CDTF">2018-02-07T16:52:13Z</dcterms:modified>
</cp:coreProperties>
</file>