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4"/>
    <p:restoredTop sz="94645"/>
  </p:normalViewPr>
  <p:slideViewPr>
    <p:cSldViewPr snapToGrid="0" snapToObjects="1">
      <p:cViewPr>
        <p:scale>
          <a:sx n="48" d="100"/>
          <a:sy n="48" d="100"/>
        </p:scale>
        <p:origin x="848" y="1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4BCD9-EE15-7B4B-87A3-1C09190C5494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4FDC3-B7D6-9347-91F3-2D9D4ABF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0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7F6A-FD2A-4F4D-BD13-84E1C4EF71F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45CAC1-6238-8542-9123-06AD6FAB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6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programmes/b09by7j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programmes/p03q99c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9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5999" y="555935"/>
            <a:ext cx="623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Unit 14: Radio Production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218" y="2181638"/>
            <a:ext cx="8958469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</a:t>
            </a:r>
          </a:p>
          <a:p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algn="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To explore different radio broadcast styles</a:t>
            </a:r>
          </a:p>
          <a:p>
            <a:pPr algn="r"/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algn="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To identify key codes and conventions of radio broadcast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7"/>
            <a:ext cx="9858144" cy="1320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n w="34925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What different styles of radio are there?</a:t>
            </a:r>
            <a:endParaRPr lang="en-US" sz="4400" b="1" dirty="0">
              <a:ln w="3492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959" y="4572000"/>
            <a:ext cx="2286000" cy="2286000"/>
          </a:xfrm>
        </p:spPr>
      </p:pic>
      <p:sp>
        <p:nvSpPr>
          <p:cNvPr id="6" name="TextBox 5"/>
          <p:cNvSpPr txBox="1"/>
          <p:nvPr/>
        </p:nvSpPr>
        <p:spPr>
          <a:xfrm rot="1551310">
            <a:off x="9835385" y="750761"/>
            <a:ext cx="219785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Quick Reminder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618" y="1610085"/>
            <a:ext cx="33594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Music radio</a:t>
            </a:r>
          </a:p>
          <a:p>
            <a:endParaRPr lang="en-US" sz="2800" b="1" dirty="0"/>
          </a:p>
          <a:p>
            <a:r>
              <a:rPr lang="en-US" sz="2800" b="1" dirty="0" smtClean="0"/>
              <a:t>Lifestyle radio</a:t>
            </a:r>
          </a:p>
          <a:p>
            <a:endParaRPr lang="en-US" sz="2800" b="1" dirty="0"/>
          </a:p>
          <a:p>
            <a:r>
              <a:rPr lang="en-US" sz="2800" b="1" dirty="0" smtClean="0"/>
              <a:t>Documentary</a:t>
            </a:r>
          </a:p>
          <a:p>
            <a:endParaRPr lang="en-US" sz="2800" b="1" dirty="0"/>
          </a:p>
          <a:p>
            <a:r>
              <a:rPr lang="en-US" sz="2800" b="1" dirty="0" smtClean="0"/>
              <a:t>Speech radio</a:t>
            </a:r>
          </a:p>
          <a:p>
            <a:endParaRPr lang="en-US" sz="2800" b="1" dirty="0"/>
          </a:p>
          <a:p>
            <a:r>
              <a:rPr lang="en-US" sz="2800" b="1" dirty="0" smtClean="0"/>
              <a:t>News based radio</a:t>
            </a:r>
          </a:p>
          <a:p>
            <a:endParaRPr lang="en-US" sz="2800" b="1" dirty="0"/>
          </a:p>
          <a:p>
            <a:r>
              <a:rPr lang="en-US" sz="2800" b="1" dirty="0" smtClean="0"/>
              <a:t>Radio drama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2139" y="1649787"/>
            <a:ext cx="38166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Interviews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Reviews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Comedy radio</a:t>
            </a:r>
          </a:p>
          <a:p>
            <a:endParaRPr lang="en-US" sz="2800" b="1" dirty="0"/>
          </a:p>
          <a:p>
            <a:r>
              <a:rPr lang="en-US" sz="2800" b="1" dirty="0" smtClean="0"/>
              <a:t>Phone-in discussion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Quiz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Travel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543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87" y="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34925"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News Radio </a:t>
            </a:r>
            <a:r>
              <a:rPr lang="mr-IN" sz="4800" b="1" dirty="0" smtClean="0">
                <a:ln w="34925"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4800" b="1" dirty="0" smtClean="0">
                <a:ln w="34925"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 Key Codes</a:t>
            </a:r>
            <a:endParaRPr lang="en-US" sz="4800" b="1" dirty="0">
              <a:ln w="34925"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86" y="934279"/>
            <a:ext cx="9500335" cy="5923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Jingle</a:t>
            </a:r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mr-IN" sz="24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start and end of a broadcast to signify it’s the news</a:t>
            </a:r>
          </a:p>
          <a:p>
            <a:pPr marL="0" indent="0">
              <a:buNone/>
            </a:pPr>
            <a:endParaRPr lang="en-US" sz="24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Bed </a:t>
            </a:r>
            <a:r>
              <a:rPr lang="mr-IN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music under the spoken word, usually upbeat or suitable to news story.</a:t>
            </a:r>
            <a:endParaRPr lang="en-US" sz="2400" b="1" dirty="0" smtClean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endParaRPr lang="en-US" sz="24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Sting / Stab </a:t>
            </a:r>
            <a:r>
              <a:rPr lang="mr-IN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a short version of jingle or swift sound to separate stories</a:t>
            </a:r>
            <a:endParaRPr lang="en-US" sz="2400" b="1" dirty="0" smtClean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endParaRPr lang="en-US" sz="2400" b="1" dirty="0" smtClean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Sound Levels </a:t>
            </a:r>
            <a:r>
              <a:rPr lang="mr-IN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GB" sz="24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some voices may be louder than others to define who is important / main reporter</a:t>
            </a:r>
            <a:endParaRPr lang="en-US" sz="2400" b="1" dirty="0" smtClean="0">
              <a:ln w="15875">
                <a:solidFill>
                  <a:schemeClr val="tx1"/>
                </a:solidFill>
              </a:ln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endParaRPr lang="en-US" sz="24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Crescendo </a:t>
            </a:r>
            <a:r>
              <a:rPr lang="mr-IN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music gets louder to demonstrate more drama or tension in the story.</a:t>
            </a:r>
            <a:endParaRPr lang="en-US" sz="2400" b="1" dirty="0">
              <a:ln w="15875">
                <a:solidFill>
                  <a:schemeClr val="tx1"/>
                </a:solidFill>
              </a:ln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endParaRPr lang="en-US" sz="2400" b="1" dirty="0" smtClean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401336">
            <a:off x="10015329" y="518781"/>
            <a:ext cx="184867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Write this down</a:t>
            </a: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87339" y="4353340"/>
            <a:ext cx="2504661" cy="2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0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87" y="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34925"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News Radio </a:t>
            </a:r>
            <a:r>
              <a:rPr lang="mr-IN" sz="4800" b="1" dirty="0" smtClean="0">
                <a:ln w="34925"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4800" b="1" dirty="0" smtClean="0">
                <a:ln w="34925"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 Key Codes</a:t>
            </a:r>
            <a:endParaRPr lang="en-US" sz="4800" b="1" dirty="0">
              <a:ln w="34925"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87" y="934278"/>
            <a:ext cx="9500335" cy="5923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Vox</a:t>
            </a:r>
            <a:r>
              <a:rPr lang="en-US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Pops </a:t>
            </a:r>
            <a:r>
              <a:rPr lang="mr-IN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short sound bites of people talking about and giving opinion on the news story.</a:t>
            </a:r>
          </a:p>
          <a:p>
            <a:pPr marL="0" indent="0">
              <a:buNone/>
            </a:pPr>
            <a:endParaRPr lang="en-US" sz="28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Introduction </a:t>
            </a:r>
            <a:r>
              <a:rPr lang="mr-IN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presenter introduces the news stories, possibly with soundbites of upcoming news.</a:t>
            </a:r>
          </a:p>
          <a:p>
            <a:pPr marL="0" indent="0">
              <a:buNone/>
            </a:pPr>
            <a:endParaRPr lang="en-US" sz="28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Trail </a:t>
            </a:r>
            <a:r>
              <a:rPr lang="mr-IN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“Coming up” talking about news stories on the way in an entertaining way </a:t>
            </a:r>
            <a:r>
              <a:rPr lang="mr-IN" sz="28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28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 something not to miss.</a:t>
            </a:r>
          </a:p>
          <a:p>
            <a:pPr marL="0" indent="0">
              <a:buNone/>
            </a:pPr>
            <a:endParaRPr lang="en-US" sz="28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Copy stories </a:t>
            </a:r>
            <a:r>
              <a:rPr lang="mr-IN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28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brief stories. Usually 4 lines long </a:t>
            </a:r>
            <a:r>
              <a:rPr lang="mr-IN" sz="28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28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 summary of main story.</a:t>
            </a:r>
          </a:p>
        </p:txBody>
      </p:sp>
      <p:sp>
        <p:nvSpPr>
          <p:cNvPr id="4" name="TextBox 3"/>
          <p:cNvSpPr txBox="1"/>
          <p:nvPr/>
        </p:nvSpPr>
        <p:spPr>
          <a:xfrm rot="1401336">
            <a:off x="10015329" y="518781"/>
            <a:ext cx="184867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Write this down</a:t>
            </a: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87339" y="4353340"/>
            <a:ext cx="2504661" cy="2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87" y="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34925"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News Radio </a:t>
            </a:r>
            <a:r>
              <a:rPr lang="mr-IN" sz="4800" b="1" dirty="0" smtClean="0">
                <a:ln w="34925"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4800" b="1" dirty="0" smtClean="0">
                <a:ln w="34925"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 Key Codes</a:t>
            </a:r>
            <a:endParaRPr lang="en-US" sz="4800" b="1" dirty="0">
              <a:ln w="34925"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87" y="1022626"/>
            <a:ext cx="9388162" cy="592372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Silence </a:t>
            </a:r>
            <a:r>
              <a:rPr lang="mr-IN" sz="32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GB" sz="32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 to emphasise emotion or tension.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200" b="1" dirty="0" smtClean="0">
              <a:ln w="15875">
                <a:solidFill>
                  <a:schemeClr val="tx1"/>
                </a:solidFill>
              </a:ln>
              <a:solidFill>
                <a:srgbClr val="FFFF00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O.B </a:t>
            </a:r>
            <a:r>
              <a:rPr lang="mr-IN" sz="32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32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32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Outside broadcast. Usually from a portable radio station truck. Will feature sounds of the location (possible crowds at a festival) to help listeners </a:t>
            </a:r>
            <a:r>
              <a:rPr lang="en-US" sz="3200" b="1" dirty="0" err="1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visualise</a:t>
            </a:r>
            <a:r>
              <a:rPr lang="en-US" sz="32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200" b="1" dirty="0">
              <a:ln w="15875">
                <a:solidFill>
                  <a:schemeClr val="tx1"/>
                </a:solidFill>
              </a:ln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S.O.C </a:t>
            </a:r>
            <a:r>
              <a:rPr lang="mr-IN" sz="32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GB" sz="3200" b="1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GB" sz="3200" b="1" dirty="0" smtClean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rPr>
              <a:t>Standard out cue. Conclusion to the news bulletin. Usually will involve the website/social media details and a time check.</a:t>
            </a:r>
            <a:endParaRPr lang="en-US" sz="3200" b="1" dirty="0" smtClean="0">
              <a:ln w="15875">
                <a:solidFill>
                  <a:schemeClr val="tx1"/>
                </a:solidFill>
              </a:ln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401336">
            <a:off x="10015329" y="518781"/>
            <a:ext cx="184867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Write this down</a:t>
            </a: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87339" y="4353340"/>
            <a:ext cx="2504661" cy="2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20" y="409563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halkboard" charset="0"/>
                <a:ea typeface="Chalkboard" charset="0"/>
                <a:cs typeface="Chalkboard" charset="0"/>
              </a:rPr>
              <a:t>What conventions do you spot?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440" y="5190566"/>
            <a:ext cx="5373842" cy="1407458"/>
          </a:xfrm>
          <a:solidFill>
            <a:srgbClr val="7030A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>
                <a:hlinkClick r:id="rId2"/>
              </a:rPr>
              <a:t>Newsbeat Live broadcast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071"/>
            <a:ext cx="9247108" cy="4222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3062" y="5501516"/>
            <a:ext cx="5405974" cy="132343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</a:t>
            </a:r>
          </a:p>
          <a:p>
            <a:pPr algn="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To explore different radio broadcast styles</a:t>
            </a:r>
          </a:p>
          <a:p>
            <a:pPr algn="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To identify key codes and conventions of radio broadcast</a:t>
            </a:r>
            <a:endParaRPr lang="en-US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09" y="-5977"/>
            <a:ext cx="2971928" cy="55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halkboard" charset="0"/>
                <a:ea typeface="Chalkboard" charset="0"/>
                <a:cs typeface="Chalkboard" charset="0"/>
              </a:rPr>
              <a:t>News </a:t>
            </a:r>
            <a:r>
              <a:rPr lang="mr-IN" sz="6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halkboard" charset="0"/>
                <a:ea typeface="Chalkboard" charset="0"/>
                <a:cs typeface="Chalkboard" charset="0"/>
              </a:rPr>
              <a:t> mini docs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halkboard" charset="0"/>
                <a:ea typeface="Chalkboard" charset="0"/>
                <a:cs typeface="Chalkboard" charset="0"/>
              </a:rPr>
              <a:t>What conventions do you spot?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83264" y="5687419"/>
            <a:ext cx="5384807" cy="707886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4000" dirty="0" smtClean="0">
                <a:hlinkClick r:id="rId2"/>
              </a:rPr>
              <a:t>Anorexia Documentary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464" y="3034175"/>
            <a:ext cx="3119717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930" y="3034175"/>
            <a:ext cx="2467534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34175"/>
            <a:ext cx="3065929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3182" y="3034175"/>
            <a:ext cx="3538818" cy="213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33764" y="0"/>
            <a:ext cx="4258235" cy="163121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</a:t>
            </a:r>
          </a:p>
          <a:p>
            <a:pPr algn="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To explore different radio broadcast styles</a:t>
            </a:r>
          </a:p>
          <a:p>
            <a:pPr algn="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To identify key codes and conventions of radio broadcast</a:t>
            </a:r>
            <a:endParaRPr lang="en-US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79" y="3429000"/>
            <a:ext cx="9407960" cy="373230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What do you feel are important to a news broadcast?</a:t>
            </a:r>
            <a:endParaRPr lang="en-US" sz="6000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87339" y="4353340"/>
            <a:ext cx="2504661" cy="25046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6026" y="0"/>
            <a:ext cx="5405974" cy="132343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</a:t>
            </a:r>
          </a:p>
          <a:p>
            <a:pPr algn="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To explore different radio broadcast styles</a:t>
            </a:r>
          </a:p>
          <a:p>
            <a:pPr algn="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To identify key codes and conventions of radio broadcast</a:t>
            </a:r>
            <a:endParaRPr lang="en-US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764" y="392206"/>
            <a:ext cx="3732306" cy="27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375</Words>
  <Application>Microsoft Macintosh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Chalkboard</vt:lpstr>
      <vt:lpstr>Trebuchet MS</vt:lpstr>
      <vt:lpstr>Wingdings 3</vt:lpstr>
      <vt:lpstr>Arial</vt:lpstr>
      <vt:lpstr>Facet</vt:lpstr>
      <vt:lpstr>PowerPoint Presentation</vt:lpstr>
      <vt:lpstr>What different styles of radio are there?</vt:lpstr>
      <vt:lpstr>News Radio – Key Codes</vt:lpstr>
      <vt:lpstr>News Radio – Key Codes</vt:lpstr>
      <vt:lpstr>News Radio – Key Codes</vt:lpstr>
      <vt:lpstr>What conventions do you spot?</vt:lpstr>
      <vt:lpstr>News – mini docs</vt:lpstr>
      <vt:lpstr>What do you feel are important to a news broadcast?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17</cp:revision>
  <dcterms:created xsi:type="dcterms:W3CDTF">2017-11-12T08:54:00Z</dcterms:created>
  <dcterms:modified xsi:type="dcterms:W3CDTF">2017-11-12T10:28:36Z</dcterms:modified>
</cp:coreProperties>
</file>