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87"/>
    <p:restoredTop sz="94590"/>
  </p:normalViewPr>
  <p:slideViewPr>
    <p:cSldViewPr snapToGrid="0" snapToObjects="1">
      <p:cViewPr varScale="1">
        <p:scale>
          <a:sx n="53" d="100"/>
          <a:sy n="53" d="100"/>
        </p:scale>
        <p:origin x="192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A9334-F20C-A146-8DE5-6A274DC469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59C268-95E6-1747-857B-29E05C212C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0BAE6-4DEA-BC4A-989B-6D655E909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068A-2D8E-F14B-80D5-68FCF4B018FD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C59FB-0A4B-314B-9C64-6926AEB31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607E8-3EE7-C340-99F1-AF250B9A6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3B95-645D-DE49-AEE7-11FBCCDE4C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533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BDE10-C416-D445-A570-393A59629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70067F-331B-3E4D-A785-F8AD8CD058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E590C-A62A-D240-A3A7-E04565FA8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068A-2D8E-F14B-80D5-68FCF4B018FD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08172-E0E1-A64C-8AD5-029E9152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E164C-5A43-AA47-A7CC-F7932EF43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3B95-645D-DE49-AEE7-11FBCCDE4C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046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FAFA62-4E7D-F741-B04C-D4AAA12849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DE5B8A-483E-2F41-9989-F8CEE020A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C9016-7D67-EA4F-BDEC-36B67768B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068A-2D8E-F14B-80D5-68FCF4B018FD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A6F8C-ED42-D443-B82F-C6C98594A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2659F-D1CD-8848-A17A-A74DFB2CF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3B95-645D-DE49-AEE7-11FBCCDE4C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D375F-B3A5-DE4A-A1C8-8BF90C3BF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51F50-2F1F-3743-AE1C-006BB286C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E7190-B57C-4840-B93E-FBF98930E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068A-2D8E-F14B-80D5-68FCF4B018FD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41F38-B8A0-AD4D-81AE-472030714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C9C65-1773-0C46-9BE9-50F0FC66E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3B95-645D-DE49-AEE7-11FBCCDE4C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72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14365-8D6B-6C4B-AE71-C1FB961D5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FB16A-628A-8C44-ABB0-712EE46F6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0F66B-C6E8-1D42-BEB4-46B6B5E37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068A-2D8E-F14B-80D5-68FCF4B018FD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DA1A8-DD80-CC41-B7E7-7F2C08CFD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CD2A3-1139-2842-B02F-95786F85E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3B95-645D-DE49-AEE7-11FBCCDE4C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056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CE9F6-4E28-1445-BE36-B26BA864D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0147E-DF09-B941-BE40-BD4CD6D34B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59D586-C01A-B84F-8C3E-F6F7FAC84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6E34F5-69E4-614C-A810-AA28DBD09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068A-2D8E-F14B-80D5-68FCF4B018FD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F8A166-F36C-E04D-A4A1-33E34DA74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79C2D3-F5F1-A64A-A33B-369392AA4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3B95-645D-DE49-AEE7-11FBCCDE4C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84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4E6B3-602B-A145-81B3-9950B9FFA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D543AA-7067-594A-AB20-373CF43BF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F8A9CB-F6D1-AA4C-A231-8C5FF6EF0B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87F49D-ED91-9B44-849E-D8173BE9FC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83AED8-186D-C141-BD5D-AE25FC479E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EAC51D-DB17-F043-B89A-0FC1C2D38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068A-2D8E-F14B-80D5-68FCF4B018FD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DF4C00-7EAF-2245-B033-68618147F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11EEDB-D209-5444-8B5E-08AEACCCD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3B95-645D-DE49-AEE7-11FBCCDE4C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11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F1663-A50D-1346-86D1-3F11DD27E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D367E1-BFCE-2B44-9C67-059EFCB60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068A-2D8E-F14B-80D5-68FCF4B018FD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F1B3AD-36F2-264D-9EC5-A77FA8E97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CE77B4-1068-4046-9DE4-CBBB31F2F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3B95-645D-DE49-AEE7-11FBCCDE4C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77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040A1E-4788-7D4D-B7D2-B7DB226B6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068A-2D8E-F14B-80D5-68FCF4B018FD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6E0A73-55A0-6B4B-9664-0E4D4AA97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B57E3A-63D0-7741-9F65-405F1AE42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3B95-645D-DE49-AEE7-11FBCCDE4C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99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E4F33-E7A8-4745-AADC-DF87E4AED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38C96-9ECC-2249-A9E6-E4AB7B24C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3DB42A-8D18-9844-89AC-89AC4C190B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CC02FB-AFE0-E342-9F9E-96B01FBAB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068A-2D8E-F14B-80D5-68FCF4B018FD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F21F05-539F-A24E-8A00-4697C942F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8588E-1EE0-4B41-B3BF-98D0099B0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3B95-645D-DE49-AEE7-11FBCCDE4C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099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4F761-8C1C-6A4E-A932-7B93F75E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85FDAE-497F-F54F-803B-D5AA432D07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42BD0C-2D02-694C-949C-58FD11B4DE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B68FC3-450F-E746-8D6E-D7049DC9D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068A-2D8E-F14B-80D5-68FCF4B018FD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14A3DA-C6AE-E84D-916B-ADD2E0AD8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E039D-189F-BE40-B016-C6410E17E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3B95-645D-DE49-AEE7-11FBCCDE4C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96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C80EA1-FA7C-8D48-8A97-B853BF757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61D31-7C53-B647-BB99-7D7FBECB2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EAF56-ACDF-6245-BBF3-8323D3F8A8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2068A-2D8E-F14B-80D5-68FCF4B018FD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C3BCD-74D0-0D4D-AB70-17E8DE3C6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6DC97-E76A-2046-8FF2-6164396F81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03B95-645D-DE49-AEE7-11FBCCDE4C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5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arahbroughton.weebly.com/learning-outcome-46.html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1114B-D554-9249-8E61-11BCBD333C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Creating your comic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BAB85F-4E7C-524A-8EDA-56F194040B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L.O. – How can we create an effective comic?</a:t>
            </a:r>
          </a:p>
        </p:txBody>
      </p:sp>
    </p:spTree>
    <p:extLst>
      <p:ext uri="{BB962C8B-B14F-4D97-AF65-F5344CB8AC3E}">
        <p14:creationId xmlns:p14="http://schemas.microsoft.com/office/powerpoint/2010/main" val="2639113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180D33-791A-644B-A31C-577E8EB67A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6291" y="1052945"/>
            <a:ext cx="9144000" cy="4793672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Task 5</a:t>
            </a:r>
            <a:r>
              <a:rPr lang="en-GB" dirty="0"/>
              <a:t>: Producing your graphic novel or comic  </a:t>
            </a:r>
            <a:br>
              <a:rPr lang="en-GB" dirty="0"/>
            </a:br>
            <a:br>
              <a:rPr lang="en-GB" dirty="0"/>
            </a:br>
            <a:r>
              <a:rPr lang="en-GB" b="1" dirty="0"/>
              <a:t>Learning Outcome 4:</a:t>
            </a:r>
            <a:r>
              <a:rPr lang="en-GB" dirty="0"/>
              <a:t> Be able to produce an original graphic novel or comic </a:t>
            </a:r>
          </a:p>
        </p:txBody>
      </p:sp>
    </p:spTree>
    <p:extLst>
      <p:ext uri="{BB962C8B-B14F-4D97-AF65-F5344CB8AC3E}">
        <p14:creationId xmlns:p14="http://schemas.microsoft.com/office/powerpoint/2010/main" val="923146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8C0F86-2731-9047-A199-E9747759D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58780"/>
            <a:ext cx="9144000" cy="476450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P7</a:t>
            </a:r>
            <a:r>
              <a:rPr lang="en-GB" dirty="0"/>
              <a:t>: Integrate the scripted character with the story line to create the final product </a:t>
            </a:r>
            <a:br>
              <a:rPr lang="en-GB" dirty="0"/>
            </a:br>
            <a:r>
              <a:rPr lang="en-GB" i="1" dirty="0"/>
              <a:t> </a:t>
            </a:r>
            <a:br>
              <a:rPr lang="en-GB" dirty="0"/>
            </a:br>
            <a:r>
              <a:rPr lang="en-GB" i="1" dirty="0"/>
              <a:t>(Synoptic assessment from Unit 3 Create a media product)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4654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9620D6-A6CF-9040-8693-E7940369D0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We also need to take into consideration the M3 and D2 criteria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3810D07-1C35-B743-994A-A6D3EFBF1F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sz="3200" dirty="0"/>
              <a:t>Why is this important?</a:t>
            </a:r>
          </a:p>
        </p:txBody>
      </p:sp>
    </p:spTree>
    <p:extLst>
      <p:ext uri="{BB962C8B-B14F-4D97-AF65-F5344CB8AC3E}">
        <p14:creationId xmlns:p14="http://schemas.microsoft.com/office/powerpoint/2010/main" val="3790546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D5667-2E17-7847-873C-7378F820A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5958"/>
            <a:ext cx="10515600" cy="54310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M3: Manipulate the visual appeal of the comic to clarify meaning</a:t>
            </a:r>
          </a:p>
          <a:p>
            <a:endParaRPr lang="en-GB" dirty="0"/>
          </a:p>
          <a:p>
            <a:r>
              <a:rPr lang="en-GB" dirty="0"/>
              <a:t>You must manipulate the visual appeal of the comic to clarify meaning by: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/>
              <a:t>Manipulating the visual appeal of the comic to clarify meaning by reviewing and testing: Include self-evaluation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/>
              <a:t>Including target audience evaluation (e.g. focus group, questionnaire, face-to-face interviews)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/>
              <a:t>Considering readability (e.g. Flesch Reading Ease/Flesch-Kincaid Grade Level, grammar and spelling). 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/>
              <a:t>This should be evidenced by showing the </a:t>
            </a:r>
            <a:r>
              <a:rPr lang="en-GB" b="1" dirty="0"/>
              <a:t>before and after annotated comic panels </a:t>
            </a:r>
            <a:r>
              <a:rPr lang="en-GB" dirty="0"/>
              <a:t>to illustrate the manipulations </a:t>
            </a:r>
          </a:p>
        </p:txBody>
      </p:sp>
    </p:spTree>
    <p:extLst>
      <p:ext uri="{BB962C8B-B14F-4D97-AF65-F5344CB8AC3E}">
        <p14:creationId xmlns:p14="http://schemas.microsoft.com/office/powerpoint/2010/main" val="2444055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2A423-61E2-3B46-AC0B-1D6F79B65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8758"/>
            <a:ext cx="10515600" cy="63767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D2: Justify how the visual style of the final product follow the conventions of graphic novels or comics within its genre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You must justify how the visual style of the final product follows the conventions of graphic novels or comics within its genre. Focus on: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/>
              <a:t>Consideration of images used,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/>
              <a:t>colouring of characters and environment,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/>
              <a:t>font size and style,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/>
              <a:t>story flow,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/>
              <a:t>panel layout,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/>
              <a:t>use of speech, thought bubble and box placement, lettering,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/>
              <a:t>perspective,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/>
              <a:t>symbols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/>
              <a:t>sound effects </a:t>
            </a:r>
          </a:p>
          <a:p>
            <a:pPr marL="457200" lvl="1" indent="0">
              <a:buNone/>
            </a:pPr>
            <a:endParaRPr lang="en-GB" dirty="0"/>
          </a:p>
          <a:p>
            <a:pPr lvl="1">
              <a:buFont typeface="Wingdings" pitchFamily="2" charset="2"/>
              <a:buChar char="ü"/>
            </a:pPr>
            <a:r>
              <a:rPr lang="en-GB" dirty="0"/>
              <a:t>This should be evidenced by a formal written report with panels used to evidence the conventions followed and the genre that has been met.</a:t>
            </a:r>
            <a:r>
              <a:rPr lang="en-GB" b="1" dirty="0"/>
              <a:t>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67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5D6DA6-5FB1-784D-BAFD-428177165E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hlinkClick r:id="rId2"/>
              </a:rPr>
              <a:t>Let’s look at an example of this task from another student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D6D6F8A-BB0D-3946-BE50-48FA23244A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119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35AE4-33C7-7F43-914C-A80A1E338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P7</a:t>
            </a:r>
            <a:r>
              <a:rPr lang="en-GB" dirty="0"/>
              <a:t>: Integrate the scripted character with the story line to create the final product </a:t>
            </a:r>
            <a:r>
              <a:rPr lang="en-GB" i="1" dirty="0"/>
              <a:t>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43428-8E98-7A4C-86FB-42944E25D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8130"/>
            <a:ext cx="10515600" cy="4351338"/>
          </a:xfrm>
        </p:spPr>
        <p:txBody>
          <a:bodyPr/>
          <a:lstStyle/>
          <a:p>
            <a:r>
              <a:rPr lang="en-GB" dirty="0"/>
              <a:t>You must produce the final scripted panels. This must include your own </a:t>
            </a:r>
            <a:r>
              <a:rPr lang="en-GB" b="1" dirty="0"/>
              <a:t>character</a:t>
            </a:r>
            <a:r>
              <a:rPr lang="en-GB" dirty="0"/>
              <a:t>, </a:t>
            </a:r>
            <a:r>
              <a:rPr lang="en-GB" b="1" dirty="0"/>
              <a:t>environments</a:t>
            </a:r>
            <a:r>
              <a:rPr lang="en-GB" dirty="0"/>
              <a:t> and any </a:t>
            </a:r>
            <a:r>
              <a:rPr lang="en-GB" b="1" dirty="0"/>
              <a:t>props</a:t>
            </a:r>
            <a:r>
              <a:rPr lang="en-GB" dirty="0"/>
              <a:t> that were </a:t>
            </a:r>
            <a:r>
              <a:rPr lang="en-GB" b="1" dirty="0"/>
              <a:t>proposed at the planning stage based on your own proposal</a:t>
            </a:r>
            <a:r>
              <a:rPr lang="en-GB" dirty="0"/>
              <a:t>. </a:t>
            </a:r>
          </a:p>
          <a:p>
            <a:endParaRPr lang="en-GB" dirty="0"/>
          </a:p>
          <a:p>
            <a:r>
              <a:rPr lang="en-GB" dirty="0"/>
              <a:t>Make sure your </a:t>
            </a:r>
            <a:r>
              <a:rPr lang="en-GB" b="1" dirty="0"/>
              <a:t>narrative</a:t>
            </a:r>
            <a:r>
              <a:rPr lang="en-GB" dirty="0"/>
              <a:t> is expressed in </a:t>
            </a:r>
            <a:r>
              <a:rPr lang="en-GB" b="1" dirty="0"/>
              <a:t>combined illustrated panels</a:t>
            </a:r>
            <a:r>
              <a:rPr lang="en-GB" dirty="0"/>
              <a:t>, </a:t>
            </a:r>
            <a:r>
              <a:rPr lang="en-GB" b="1" dirty="0"/>
              <a:t>dialogue/text</a:t>
            </a:r>
            <a:r>
              <a:rPr lang="en-GB" dirty="0"/>
              <a:t>, </a:t>
            </a:r>
            <a:r>
              <a:rPr lang="en-GB" b="1" dirty="0"/>
              <a:t>characters</a:t>
            </a:r>
            <a:r>
              <a:rPr lang="en-GB" dirty="0"/>
              <a:t> and your final panels can be </a:t>
            </a:r>
            <a:r>
              <a:rPr lang="en-GB" b="1" dirty="0"/>
              <a:t>digitally produced</a:t>
            </a:r>
            <a:r>
              <a:rPr lang="en-GB" dirty="0"/>
              <a:t> or </a:t>
            </a:r>
            <a:r>
              <a:rPr lang="en-GB" b="1" dirty="0"/>
              <a:t>hand drawn and inked</a:t>
            </a:r>
            <a:r>
              <a:rPr lang="en-GB" dirty="0"/>
              <a:t>. </a:t>
            </a:r>
          </a:p>
          <a:p>
            <a:endParaRPr lang="en-GB" dirty="0"/>
          </a:p>
          <a:p>
            <a:r>
              <a:rPr lang="en-GB" dirty="0"/>
              <a:t>This should be evidenced by the final comic or graphic novel.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3104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16184-810A-9B4B-81A7-D6680E5FB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 need to log on to one of the school Macs and open Comic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08739-4790-1245-858C-80F94E343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/>
          </a:p>
          <a:p>
            <a:r>
              <a:rPr lang="en-GB" dirty="0"/>
              <a:t>Have a little play with the programme, so you can get an idea of how it can be used to create your comic</a:t>
            </a:r>
          </a:p>
          <a:p>
            <a:endParaRPr lang="en-GB" dirty="0"/>
          </a:p>
          <a:p>
            <a:r>
              <a:rPr lang="en-GB" dirty="0"/>
              <a:t>What do you need to do next? Will you draw your images and then scan them in to import them in to Comic Life?</a:t>
            </a:r>
          </a:p>
          <a:p>
            <a:endParaRPr lang="en-GB" dirty="0"/>
          </a:p>
          <a:p>
            <a:r>
              <a:rPr lang="en-GB" dirty="0"/>
              <a:t>Will you use photos and manipulate them before importing them to Comic Life?</a:t>
            </a:r>
          </a:p>
          <a:p>
            <a:endParaRPr lang="en-GB" dirty="0"/>
          </a:p>
          <a:p>
            <a:r>
              <a:rPr lang="en-GB" dirty="0"/>
              <a:t>What do you need </a:t>
            </a:r>
            <a:r>
              <a:rPr lang="en-GB"/>
              <a:t>to consider?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002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451</Words>
  <Application>Microsoft Macintosh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Creating your comic</vt:lpstr>
      <vt:lpstr>Task 5: Producing your graphic novel or comic    Learning Outcome 4: Be able to produce an original graphic novel or comic </vt:lpstr>
      <vt:lpstr>P7: Integrate the scripted character with the story line to create the final product    (Synoptic assessment from Unit 3 Create a media product) </vt:lpstr>
      <vt:lpstr>We also need to take into consideration the M3 and D2 criteria</vt:lpstr>
      <vt:lpstr>PowerPoint Presentation</vt:lpstr>
      <vt:lpstr>PowerPoint Presentation</vt:lpstr>
      <vt:lpstr>Let’s look at an example of this task from another student</vt:lpstr>
      <vt:lpstr>P7: Integrate the scripted character with the story line to create the final product  </vt:lpstr>
      <vt:lpstr>You need to log on to one of the school Macs and open Comic Life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your character</dc:title>
  <dc:creator>Microsoft Office User</dc:creator>
  <cp:lastModifiedBy>Microsoft Office User</cp:lastModifiedBy>
  <cp:revision>9</cp:revision>
  <dcterms:created xsi:type="dcterms:W3CDTF">2018-06-15T11:44:13Z</dcterms:created>
  <dcterms:modified xsi:type="dcterms:W3CDTF">2018-06-19T09:57:44Z</dcterms:modified>
</cp:coreProperties>
</file>