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39"/>
    <p:restoredTop sz="94737"/>
  </p:normalViewPr>
  <p:slideViewPr>
    <p:cSldViewPr snapToGrid="0" snapToObjects="1">
      <p:cViewPr varScale="1">
        <p:scale>
          <a:sx n="54" d="100"/>
          <a:sy n="54" d="100"/>
        </p:scale>
        <p:origin x="216" y="10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F2AB68-FA2F-7741-8CB9-159A5B3F73BD}"/>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A9CF93F1-DAE1-7B45-B190-EE2E490E84B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FC40F223-B69C-D74C-B8CD-186FE387867B}"/>
              </a:ext>
            </a:extLst>
          </p:cNvPr>
          <p:cNvSpPr>
            <a:spLocks noGrp="1"/>
          </p:cNvSpPr>
          <p:nvPr>
            <p:ph type="dt" sz="half" idx="10"/>
          </p:nvPr>
        </p:nvSpPr>
        <p:spPr/>
        <p:txBody>
          <a:bodyPr/>
          <a:lstStyle/>
          <a:p>
            <a:fld id="{988F9886-181E-1F4D-889C-21A175C2CB69}" type="datetimeFigureOut">
              <a:rPr lang="en-GB" smtClean="0"/>
              <a:t>17/04/2018</a:t>
            </a:fld>
            <a:endParaRPr lang="en-GB"/>
          </a:p>
        </p:txBody>
      </p:sp>
      <p:sp>
        <p:nvSpPr>
          <p:cNvPr id="5" name="Footer Placeholder 4">
            <a:extLst>
              <a:ext uri="{FF2B5EF4-FFF2-40B4-BE49-F238E27FC236}">
                <a16:creationId xmlns:a16="http://schemas.microsoft.com/office/drawing/2014/main" id="{DBA759C6-3B53-C749-A18E-49A7C4BFBC1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60ACDBA-EFEC-E74F-ACFC-D479970438E2}"/>
              </a:ext>
            </a:extLst>
          </p:cNvPr>
          <p:cNvSpPr>
            <a:spLocks noGrp="1"/>
          </p:cNvSpPr>
          <p:nvPr>
            <p:ph type="sldNum" sz="quarter" idx="12"/>
          </p:nvPr>
        </p:nvSpPr>
        <p:spPr/>
        <p:txBody>
          <a:bodyPr/>
          <a:lstStyle/>
          <a:p>
            <a:fld id="{DDA16B88-AA56-014E-9488-D4C2EC88E1BF}" type="slidenum">
              <a:rPr lang="en-GB" smtClean="0"/>
              <a:t>‹#›</a:t>
            </a:fld>
            <a:endParaRPr lang="en-GB"/>
          </a:p>
        </p:txBody>
      </p:sp>
    </p:spTree>
    <p:extLst>
      <p:ext uri="{BB962C8B-B14F-4D97-AF65-F5344CB8AC3E}">
        <p14:creationId xmlns:p14="http://schemas.microsoft.com/office/powerpoint/2010/main" val="39505913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B8EA9-FF41-5441-A0E1-C6ADDEDB9067}"/>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9BCA13F-96B7-D748-AF6D-ACFE9CD188E8}"/>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2EEBDAA-5601-B743-BFC5-E977FA695A76}"/>
              </a:ext>
            </a:extLst>
          </p:cNvPr>
          <p:cNvSpPr>
            <a:spLocks noGrp="1"/>
          </p:cNvSpPr>
          <p:nvPr>
            <p:ph type="dt" sz="half" idx="10"/>
          </p:nvPr>
        </p:nvSpPr>
        <p:spPr/>
        <p:txBody>
          <a:bodyPr/>
          <a:lstStyle/>
          <a:p>
            <a:fld id="{988F9886-181E-1F4D-889C-21A175C2CB69}" type="datetimeFigureOut">
              <a:rPr lang="en-GB" smtClean="0"/>
              <a:t>17/04/2018</a:t>
            </a:fld>
            <a:endParaRPr lang="en-GB"/>
          </a:p>
        </p:txBody>
      </p:sp>
      <p:sp>
        <p:nvSpPr>
          <p:cNvPr id="5" name="Footer Placeholder 4">
            <a:extLst>
              <a:ext uri="{FF2B5EF4-FFF2-40B4-BE49-F238E27FC236}">
                <a16:creationId xmlns:a16="http://schemas.microsoft.com/office/drawing/2014/main" id="{24945321-3829-ED4D-B766-55DE93592E2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7F964520-9CD1-BA4B-A246-A66DBA335158}"/>
              </a:ext>
            </a:extLst>
          </p:cNvPr>
          <p:cNvSpPr>
            <a:spLocks noGrp="1"/>
          </p:cNvSpPr>
          <p:nvPr>
            <p:ph type="sldNum" sz="quarter" idx="12"/>
          </p:nvPr>
        </p:nvSpPr>
        <p:spPr/>
        <p:txBody>
          <a:bodyPr/>
          <a:lstStyle/>
          <a:p>
            <a:fld id="{DDA16B88-AA56-014E-9488-D4C2EC88E1BF}" type="slidenum">
              <a:rPr lang="en-GB" smtClean="0"/>
              <a:t>‹#›</a:t>
            </a:fld>
            <a:endParaRPr lang="en-GB"/>
          </a:p>
        </p:txBody>
      </p:sp>
    </p:spTree>
    <p:extLst>
      <p:ext uri="{BB962C8B-B14F-4D97-AF65-F5344CB8AC3E}">
        <p14:creationId xmlns:p14="http://schemas.microsoft.com/office/powerpoint/2010/main" val="2884686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EF2B107-59BC-8F46-AE5E-D2EE08D60A6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3B325F69-C1BC-AD4F-9277-99A92B6D7BB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0AEC842-81EE-F440-9B9C-88DDDA34B67D}"/>
              </a:ext>
            </a:extLst>
          </p:cNvPr>
          <p:cNvSpPr>
            <a:spLocks noGrp="1"/>
          </p:cNvSpPr>
          <p:nvPr>
            <p:ph type="dt" sz="half" idx="10"/>
          </p:nvPr>
        </p:nvSpPr>
        <p:spPr/>
        <p:txBody>
          <a:bodyPr/>
          <a:lstStyle/>
          <a:p>
            <a:fld id="{988F9886-181E-1F4D-889C-21A175C2CB69}" type="datetimeFigureOut">
              <a:rPr lang="en-GB" smtClean="0"/>
              <a:t>17/04/2018</a:t>
            </a:fld>
            <a:endParaRPr lang="en-GB"/>
          </a:p>
        </p:txBody>
      </p:sp>
      <p:sp>
        <p:nvSpPr>
          <p:cNvPr id="5" name="Footer Placeholder 4">
            <a:extLst>
              <a:ext uri="{FF2B5EF4-FFF2-40B4-BE49-F238E27FC236}">
                <a16:creationId xmlns:a16="http://schemas.microsoft.com/office/drawing/2014/main" id="{FEBC4469-5575-814B-874C-4553C7252E1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3D442A6-6023-6342-B5EC-DE865346D045}"/>
              </a:ext>
            </a:extLst>
          </p:cNvPr>
          <p:cNvSpPr>
            <a:spLocks noGrp="1"/>
          </p:cNvSpPr>
          <p:nvPr>
            <p:ph type="sldNum" sz="quarter" idx="12"/>
          </p:nvPr>
        </p:nvSpPr>
        <p:spPr/>
        <p:txBody>
          <a:bodyPr/>
          <a:lstStyle/>
          <a:p>
            <a:fld id="{DDA16B88-AA56-014E-9488-D4C2EC88E1BF}" type="slidenum">
              <a:rPr lang="en-GB" smtClean="0"/>
              <a:t>‹#›</a:t>
            </a:fld>
            <a:endParaRPr lang="en-GB"/>
          </a:p>
        </p:txBody>
      </p:sp>
    </p:spTree>
    <p:extLst>
      <p:ext uri="{BB962C8B-B14F-4D97-AF65-F5344CB8AC3E}">
        <p14:creationId xmlns:p14="http://schemas.microsoft.com/office/powerpoint/2010/main" val="32768554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38781-08F0-1246-9300-37DF8AE05ECC}"/>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188FDD2F-EC30-F54A-ABD0-13F3A132B96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BEF1C6EF-F0A7-A245-AB84-21A3D8F4E988}"/>
              </a:ext>
            </a:extLst>
          </p:cNvPr>
          <p:cNvSpPr>
            <a:spLocks noGrp="1"/>
          </p:cNvSpPr>
          <p:nvPr>
            <p:ph type="dt" sz="half" idx="10"/>
          </p:nvPr>
        </p:nvSpPr>
        <p:spPr/>
        <p:txBody>
          <a:bodyPr/>
          <a:lstStyle/>
          <a:p>
            <a:fld id="{988F9886-181E-1F4D-889C-21A175C2CB69}" type="datetimeFigureOut">
              <a:rPr lang="en-GB" smtClean="0"/>
              <a:t>17/04/2018</a:t>
            </a:fld>
            <a:endParaRPr lang="en-GB"/>
          </a:p>
        </p:txBody>
      </p:sp>
      <p:sp>
        <p:nvSpPr>
          <p:cNvPr id="5" name="Footer Placeholder 4">
            <a:extLst>
              <a:ext uri="{FF2B5EF4-FFF2-40B4-BE49-F238E27FC236}">
                <a16:creationId xmlns:a16="http://schemas.microsoft.com/office/drawing/2014/main" id="{50F820EA-AC41-1347-961C-B4C022464020}"/>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B85BCEF-E756-6343-A370-6A0F3690864F}"/>
              </a:ext>
            </a:extLst>
          </p:cNvPr>
          <p:cNvSpPr>
            <a:spLocks noGrp="1"/>
          </p:cNvSpPr>
          <p:nvPr>
            <p:ph type="sldNum" sz="quarter" idx="12"/>
          </p:nvPr>
        </p:nvSpPr>
        <p:spPr/>
        <p:txBody>
          <a:bodyPr/>
          <a:lstStyle/>
          <a:p>
            <a:fld id="{DDA16B88-AA56-014E-9488-D4C2EC88E1BF}" type="slidenum">
              <a:rPr lang="en-GB" smtClean="0"/>
              <a:t>‹#›</a:t>
            </a:fld>
            <a:endParaRPr lang="en-GB"/>
          </a:p>
        </p:txBody>
      </p:sp>
    </p:spTree>
    <p:extLst>
      <p:ext uri="{BB962C8B-B14F-4D97-AF65-F5344CB8AC3E}">
        <p14:creationId xmlns:p14="http://schemas.microsoft.com/office/powerpoint/2010/main" val="4269782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360D9B-599C-2747-9E51-EB1C0753F7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8301F57F-ACAE-9A4F-86B0-9753FE92A16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C5E35779-268D-724B-B801-3FF7727E834E}"/>
              </a:ext>
            </a:extLst>
          </p:cNvPr>
          <p:cNvSpPr>
            <a:spLocks noGrp="1"/>
          </p:cNvSpPr>
          <p:nvPr>
            <p:ph type="dt" sz="half" idx="10"/>
          </p:nvPr>
        </p:nvSpPr>
        <p:spPr/>
        <p:txBody>
          <a:bodyPr/>
          <a:lstStyle/>
          <a:p>
            <a:fld id="{988F9886-181E-1F4D-889C-21A175C2CB69}" type="datetimeFigureOut">
              <a:rPr lang="en-GB" smtClean="0"/>
              <a:t>17/04/2018</a:t>
            </a:fld>
            <a:endParaRPr lang="en-GB"/>
          </a:p>
        </p:txBody>
      </p:sp>
      <p:sp>
        <p:nvSpPr>
          <p:cNvPr id="5" name="Footer Placeholder 4">
            <a:extLst>
              <a:ext uri="{FF2B5EF4-FFF2-40B4-BE49-F238E27FC236}">
                <a16:creationId xmlns:a16="http://schemas.microsoft.com/office/drawing/2014/main" id="{52719E16-E0B2-5546-A802-6F8DF7038AB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F8A4D80-FFD8-2443-9BD4-0F7BE1823569}"/>
              </a:ext>
            </a:extLst>
          </p:cNvPr>
          <p:cNvSpPr>
            <a:spLocks noGrp="1"/>
          </p:cNvSpPr>
          <p:nvPr>
            <p:ph type="sldNum" sz="quarter" idx="12"/>
          </p:nvPr>
        </p:nvSpPr>
        <p:spPr/>
        <p:txBody>
          <a:bodyPr/>
          <a:lstStyle/>
          <a:p>
            <a:fld id="{DDA16B88-AA56-014E-9488-D4C2EC88E1BF}" type="slidenum">
              <a:rPr lang="en-GB" smtClean="0"/>
              <a:t>‹#›</a:t>
            </a:fld>
            <a:endParaRPr lang="en-GB"/>
          </a:p>
        </p:txBody>
      </p:sp>
    </p:spTree>
    <p:extLst>
      <p:ext uri="{BB962C8B-B14F-4D97-AF65-F5344CB8AC3E}">
        <p14:creationId xmlns:p14="http://schemas.microsoft.com/office/powerpoint/2010/main" val="9539239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8CB84-F1A6-D14D-B35B-97F902F29FB4}"/>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C9085F8-D4B2-6D4C-800E-FCE47ED285DC}"/>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5D713AFC-C570-5F45-BFB4-5D65A38EAD7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65F3CE3-C880-4441-BAB5-B8D186C2E14A}"/>
              </a:ext>
            </a:extLst>
          </p:cNvPr>
          <p:cNvSpPr>
            <a:spLocks noGrp="1"/>
          </p:cNvSpPr>
          <p:nvPr>
            <p:ph type="dt" sz="half" idx="10"/>
          </p:nvPr>
        </p:nvSpPr>
        <p:spPr/>
        <p:txBody>
          <a:bodyPr/>
          <a:lstStyle/>
          <a:p>
            <a:fld id="{988F9886-181E-1F4D-889C-21A175C2CB69}" type="datetimeFigureOut">
              <a:rPr lang="en-GB" smtClean="0"/>
              <a:t>17/04/2018</a:t>
            </a:fld>
            <a:endParaRPr lang="en-GB"/>
          </a:p>
        </p:txBody>
      </p:sp>
      <p:sp>
        <p:nvSpPr>
          <p:cNvPr id="6" name="Footer Placeholder 5">
            <a:extLst>
              <a:ext uri="{FF2B5EF4-FFF2-40B4-BE49-F238E27FC236}">
                <a16:creationId xmlns:a16="http://schemas.microsoft.com/office/drawing/2014/main" id="{A48A0A3A-135E-544E-A740-EF570A45F657}"/>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777A6BBE-8C8C-E843-9B1B-D0A0C1A4D553}"/>
              </a:ext>
            </a:extLst>
          </p:cNvPr>
          <p:cNvSpPr>
            <a:spLocks noGrp="1"/>
          </p:cNvSpPr>
          <p:nvPr>
            <p:ph type="sldNum" sz="quarter" idx="12"/>
          </p:nvPr>
        </p:nvSpPr>
        <p:spPr/>
        <p:txBody>
          <a:bodyPr/>
          <a:lstStyle/>
          <a:p>
            <a:fld id="{DDA16B88-AA56-014E-9488-D4C2EC88E1BF}" type="slidenum">
              <a:rPr lang="en-GB" smtClean="0"/>
              <a:t>‹#›</a:t>
            </a:fld>
            <a:endParaRPr lang="en-GB"/>
          </a:p>
        </p:txBody>
      </p:sp>
    </p:spTree>
    <p:extLst>
      <p:ext uri="{BB962C8B-B14F-4D97-AF65-F5344CB8AC3E}">
        <p14:creationId xmlns:p14="http://schemas.microsoft.com/office/powerpoint/2010/main" val="32086013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20930E-7C6B-9747-B03F-66960EF5C432}"/>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48E303C-2D7A-AA4B-AA74-78C0EA6F25D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5FE8E6C-F125-764A-A29B-2651DF60CEF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1C4254CD-9E55-1843-8294-7A1670C91D2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713AF508-63F0-474E-87BC-8DD180E27DFF}"/>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9843C1C-08AD-F94C-BB33-2EEE6386D59B}"/>
              </a:ext>
            </a:extLst>
          </p:cNvPr>
          <p:cNvSpPr>
            <a:spLocks noGrp="1"/>
          </p:cNvSpPr>
          <p:nvPr>
            <p:ph type="dt" sz="half" idx="10"/>
          </p:nvPr>
        </p:nvSpPr>
        <p:spPr/>
        <p:txBody>
          <a:bodyPr/>
          <a:lstStyle/>
          <a:p>
            <a:fld id="{988F9886-181E-1F4D-889C-21A175C2CB69}" type="datetimeFigureOut">
              <a:rPr lang="en-GB" smtClean="0"/>
              <a:t>17/04/2018</a:t>
            </a:fld>
            <a:endParaRPr lang="en-GB"/>
          </a:p>
        </p:txBody>
      </p:sp>
      <p:sp>
        <p:nvSpPr>
          <p:cNvPr id="8" name="Footer Placeholder 7">
            <a:extLst>
              <a:ext uri="{FF2B5EF4-FFF2-40B4-BE49-F238E27FC236}">
                <a16:creationId xmlns:a16="http://schemas.microsoft.com/office/drawing/2014/main" id="{CC2FBD99-7AF2-954C-84D5-AEA200FA49A7}"/>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F233F8C7-3433-8448-B4FA-97333E47C1B3}"/>
              </a:ext>
            </a:extLst>
          </p:cNvPr>
          <p:cNvSpPr>
            <a:spLocks noGrp="1"/>
          </p:cNvSpPr>
          <p:nvPr>
            <p:ph type="sldNum" sz="quarter" idx="12"/>
          </p:nvPr>
        </p:nvSpPr>
        <p:spPr/>
        <p:txBody>
          <a:bodyPr/>
          <a:lstStyle/>
          <a:p>
            <a:fld id="{DDA16B88-AA56-014E-9488-D4C2EC88E1BF}" type="slidenum">
              <a:rPr lang="en-GB" smtClean="0"/>
              <a:t>‹#›</a:t>
            </a:fld>
            <a:endParaRPr lang="en-GB"/>
          </a:p>
        </p:txBody>
      </p:sp>
    </p:spTree>
    <p:extLst>
      <p:ext uri="{BB962C8B-B14F-4D97-AF65-F5344CB8AC3E}">
        <p14:creationId xmlns:p14="http://schemas.microsoft.com/office/powerpoint/2010/main" val="29277089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77E9AB-E2B4-5447-9FF7-8A581DC24266}"/>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9C2C4F07-A3AF-294D-9ECA-5F06DC1CEDA1}"/>
              </a:ext>
            </a:extLst>
          </p:cNvPr>
          <p:cNvSpPr>
            <a:spLocks noGrp="1"/>
          </p:cNvSpPr>
          <p:nvPr>
            <p:ph type="dt" sz="half" idx="10"/>
          </p:nvPr>
        </p:nvSpPr>
        <p:spPr/>
        <p:txBody>
          <a:bodyPr/>
          <a:lstStyle/>
          <a:p>
            <a:fld id="{988F9886-181E-1F4D-889C-21A175C2CB69}" type="datetimeFigureOut">
              <a:rPr lang="en-GB" smtClean="0"/>
              <a:t>17/04/2018</a:t>
            </a:fld>
            <a:endParaRPr lang="en-GB"/>
          </a:p>
        </p:txBody>
      </p:sp>
      <p:sp>
        <p:nvSpPr>
          <p:cNvPr id="4" name="Footer Placeholder 3">
            <a:extLst>
              <a:ext uri="{FF2B5EF4-FFF2-40B4-BE49-F238E27FC236}">
                <a16:creationId xmlns:a16="http://schemas.microsoft.com/office/drawing/2014/main" id="{61D33D02-2AD3-964C-A435-08C021B50DF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580793AA-F126-B547-A058-3DD06C9DD489}"/>
              </a:ext>
            </a:extLst>
          </p:cNvPr>
          <p:cNvSpPr>
            <a:spLocks noGrp="1"/>
          </p:cNvSpPr>
          <p:nvPr>
            <p:ph type="sldNum" sz="quarter" idx="12"/>
          </p:nvPr>
        </p:nvSpPr>
        <p:spPr/>
        <p:txBody>
          <a:bodyPr/>
          <a:lstStyle/>
          <a:p>
            <a:fld id="{DDA16B88-AA56-014E-9488-D4C2EC88E1BF}" type="slidenum">
              <a:rPr lang="en-GB" smtClean="0"/>
              <a:t>‹#›</a:t>
            </a:fld>
            <a:endParaRPr lang="en-GB"/>
          </a:p>
        </p:txBody>
      </p:sp>
    </p:spTree>
    <p:extLst>
      <p:ext uri="{BB962C8B-B14F-4D97-AF65-F5344CB8AC3E}">
        <p14:creationId xmlns:p14="http://schemas.microsoft.com/office/powerpoint/2010/main" val="2795595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A51592-0B8F-4549-ABAC-B34CA25CBCAB}"/>
              </a:ext>
            </a:extLst>
          </p:cNvPr>
          <p:cNvSpPr>
            <a:spLocks noGrp="1"/>
          </p:cNvSpPr>
          <p:nvPr>
            <p:ph type="dt" sz="half" idx="10"/>
          </p:nvPr>
        </p:nvSpPr>
        <p:spPr/>
        <p:txBody>
          <a:bodyPr/>
          <a:lstStyle/>
          <a:p>
            <a:fld id="{988F9886-181E-1F4D-889C-21A175C2CB69}" type="datetimeFigureOut">
              <a:rPr lang="en-GB" smtClean="0"/>
              <a:t>17/04/2018</a:t>
            </a:fld>
            <a:endParaRPr lang="en-GB"/>
          </a:p>
        </p:txBody>
      </p:sp>
      <p:sp>
        <p:nvSpPr>
          <p:cNvPr id="3" name="Footer Placeholder 2">
            <a:extLst>
              <a:ext uri="{FF2B5EF4-FFF2-40B4-BE49-F238E27FC236}">
                <a16:creationId xmlns:a16="http://schemas.microsoft.com/office/drawing/2014/main" id="{A48AE439-695F-004D-A9C0-23F005496F42}"/>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8F86F1E8-2FD2-FD4F-9266-5CB6B8F844EF}"/>
              </a:ext>
            </a:extLst>
          </p:cNvPr>
          <p:cNvSpPr>
            <a:spLocks noGrp="1"/>
          </p:cNvSpPr>
          <p:nvPr>
            <p:ph type="sldNum" sz="quarter" idx="12"/>
          </p:nvPr>
        </p:nvSpPr>
        <p:spPr/>
        <p:txBody>
          <a:bodyPr/>
          <a:lstStyle/>
          <a:p>
            <a:fld id="{DDA16B88-AA56-014E-9488-D4C2EC88E1BF}" type="slidenum">
              <a:rPr lang="en-GB" smtClean="0"/>
              <a:t>‹#›</a:t>
            </a:fld>
            <a:endParaRPr lang="en-GB"/>
          </a:p>
        </p:txBody>
      </p:sp>
    </p:spTree>
    <p:extLst>
      <p:ext uri="{BB962C8B-B14F-4D97-AF65-F5344CB8AC3E}">
        <p14:creationId xmlns:p14="http://schemas.microsoft.com/office/powerpoint/2010/main" val="30706519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896C4A-9482-3B49-97F9-FC238BA6811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F6CF9A7-6B26-BF40-A0BC-957523787B7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D67281C5-001C-044A-8B8B-09BAC9F83F3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F382D4D5-D9F8-D54D-939E-CD3724354C57}"/>
              </a:ext>
            </a:extLst>
          </p:cNvPr>
          <p:cNvSpPr>
            <a:spLocks noGrp="1"/>
          </p:cNvSpPr>
          <p:nvPr>
            <p:ph type="dt" sz="half" idx="10"/>
          </p:nvPr>
        </p:nvSpPr>
        <p:spPr/>
        <p:txBody>
          <a:bodyPr/>
          <a:lstStyle/>
          <a:p>
            <a:fld id="{988F9886-181E-1F4D-889C-21A175C2CB69}" type="datetimeFigureOut">
              <a:rPr lang="en-GB" smtClean="0"/>
              <a:t>17/04/2018</a:t>
            </a:fld>
            <a:endParaRPr lang="en-GB"/>
          </a:p>
        </p:txBody>
      </p:sp>
      <p:sp>
        <p:nvSpPr>
          <p:cNvPr id="6" name="Footer Placeholder 5">
            <a:extLst>
              <a:ext uri="{FF2B5EF4-FFF2-40B4-BE49-F238E27FC236}">
                <a16:creationId xmlns:a16="http://schemas.microsoft.com/office/drawing/2014/main" id="{E1945D0B-C1F9-594E-B6ED-1538B0CFA4F2}"/>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9DB750A-C9D2-314E-BC0F-5A4C065A75E4}"/>
              </a:ext>
            </a:extLst>
          </p:cNvPr>
          <p:cNvSpPr>
            <a:spLocks noGrp="1"/>
          </p:cNvSpPr>
          <p:nvPr>
            <p:ph type="sldNum" sz="quarter" idx="12"/>
          </p:nvPr>
        </p:nvSpPr>
        <p:spPr/>
        <p:txBody>
          <a:bodyPr/>
          <a:lstStyle/>
          <a:p>
            <a:fld id="{DDA16B88-AA56-014E-9488-D4C2EC88E1BF}" type="slidenum">
              <a:rPr lang="en-GB" smtClean="0"/>
              <a:t>‹#›</a:t>
            </a:fld>
            <a:endParaRPr lang="en-GB"/>
          </a:p>
        </p:txBody>
      </p:sp>
    </p:spTree>
    <p:extLst>
      <p:ext uri="{BB962C8B-B14F-4D97-AF65-F5344CB8AC3E}">
        <p14:creationId xmlns:p14="http://schemas.microsoft.com/office/powerpoint/2010/main" val="307504330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3F908F-7828-EC49-9C49-2FB5B3A6541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5B293E3D-7975-DF42-9C3E-25273EDF403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014F0FC0-DF02-0C4C-8F2C-894DEFFB197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BE01988C-410A-4F44-A1EA-367DAFD4A7B4}"/>
              </a:ext>
            </a:extLst>
          </p:cNvPr>
          <p:cNvSpPr>
            <a:spLocks noGrp="1"/>
          </p:cNvSpPr>
          <p:nvPr>
            <p:ph type="dt" sz="half" idx="10"/>
          </p:nvPr>
        </p:nvSpPr>
        <p:spPr/>
        <p:txBody>
          <a:bodyPr/>
          <a:lstStyle/>
          <a:p>
            <a:fld id="{988F9886-181E-1F4D-889C-21A175C2CB69}" type="datetimeFigureOut">
              <a:rPr lang="en-GB" smtClean="0"/>
              <a:t>17/04/2018</a:t>
            </a:fld>
            <a:endParaRPr lang="en-GB"/>
          </a:p>
        </p:txBody>
      </p:sp>
      <p:sp>
        <p:nvSpPr>
          <p:cNvPr id="6" name="Footer Placeholder 5">
            <a:extLst>
              <a:ext uri="{FF2B5EF4-FFF2-40B4-BE49-F238E27FC236}">
                <a16:creationId xmlns:a16="http://schemas.microsoft.com/office/drawing/2014/main" id="{3132FFBD-DAF3-F74D-A6CE-D3161EB34861}"/>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BE358790-F6BC-C34B-8117-3E78D850E9E4}"/>
              </a:ext>
            </a:extLst>
          </p:cNvPr>
          <p:cNvSpPr>
            <a:spLocks noGrp="1"/>
          </p:cNvSpPr>
          <p:nvPr>
            <p:ph type="sldNum" sz="quarter" idx="12"/>
          </p:nvPr>
        </p:nvSpPr>
        <p:spPr/>
        <p:txBody>
          <a:bodyPr/>
          <a:lstStyle/>
          <a:p>
            <a:fld id="{DDA16B88-AA56-014E-9488-D4C2EC88E1BF}" type="slidenum">
              <a:rPr lang="en-GB" smtClean="0"/>
              <a:t>‹#›</a:t>
            </a:fld>
            <a:endParaRPr lang="en-GB"/>
          </a:p>
        </p:txBody>
      </p:sp>
    </p:spTree>
    <p:extLst>
      <p:ext uri="{BB962C8B-B14F-4D97-AF65-F5344CB8AC3E}">
        <p14:creationId xmlns:p14="http://schemas.microsoft.com/office/powerpoint/2010/main" val="1137400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E0C1077-3D28-494C-9639-B345F6F9681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CBF692F2-0658-554B-9568-CFED3C3239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A9EB465-2977-5844-B1D6-AD1A4F9A302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88F9886-181E-1F4D-889C-21A175C2CB69}" type="datetimeFigureOut">
              <a:rPr lang="en-GB" smtClean="0"/>
              <a:t>17/04/2018</a:t>
            </a:fld>
            <a:endParaRPr lang="en-GB"/>
          </a:p>
        </p:txBody>
      </p:sp>
      <p:sp>
        <p:nvSpPr>
          <p:cNvPr id="5" name="Footer Placeholder 4">
            <a:extLst>
              <a:ext uri="{FF2B5EF4-FFF2-40B4-BE49-F238E27FC236}">
                <a16:creationId xmlns:a16="http://schemas.microsoft.com/office/drawing/2014/main" id="{FBD6970E-0A26-E645-94E2-303AB344BE2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FCBF1C1A-8684-0B40-B761-AD01C50356E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A16B88-AA56-014E-9488-D4C2EC88E1BF}" type="slidenum">
              <a:rPr lang="en-GB" smtClean="0"/>
              <a:t>‹#›</a:t>
            </a:fld>
            <a:endParaRPr lang="en-GB"/>
          </a:p>
        </p:txBody>
      </p:sp>
    </p:spTree>
    <p:extLst>
      <p:ext uri="{BB962C8B-B14F-4D97-AF65-F5344CB8AC3E}">
        <p14:creationId xmlns:p14="http://schemas.microsoft.com/office/powerpoint/2010/main" val="24885586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5992CB-2F92-B741-85B2-1FB5D94936B3}"/>
              </a:ext>
            </a:extLst>
          </p:cNvPr>
          <p:cNvSpPr>
            <a:spLocks noGrp="1"/>
          </p:cNvSpPr>
          <p:nvPr>
            <p:ph type="ctrTitle"/>
          </p:nvPr>
        </p:nvSpPr>
        <p:spPr/>
        <p:txBody>
          <a:bodyPr>
            <a:normAutofit fontScale="90000"/>
          </a:bodyPr>
          <a:lstStyle/>
          <a:p>
            <a:r>
              <a:rPr lang="en-GB" dirty="0"/>
              <a:t>Unit 9: Researching the world of graphic novels and comics</a:t>
            </a:r>
          </a:p>
        </p:txBody>
      </p:sp>
      <p:sp>
        <p:nvSpPr>
          <p:cNvPr id="3" name="Subtitle 2">
            <a:extLst>
              <a:ext uri="{FF2B5EF4-FFF2-40B4-BE49-F238E27FC236}">
                <a16:creationId xmlns:a16="http://schemas.microsoft.com/office/drawing/2014/main" id="{C7A7E1EA-0114-CF4E-93DE-941EDEDA48A8}"/>
              </a:ext>
            </a:extLst>
          </p:cNvPr>
          <p:cNvSpPr>
            <a:spLocks noGrp="1"/>
          </p:cNvSpPr>
          <p:nvPr>
            <p:ph type="subTitle" idx="1"/>
          </p:nvPr>
        </p:nvSpPr>
        <p:spPr/>
        <p:txBody>
          <a:bodyPr/>
          <a:lstStyle/>
          <a:p>
            <a:r>
              <a:rPr lang="en-GB" dirty="0"/>
              <a:t>L.O. – How can we know the graphic novel and comic book industry better?</a:t>
            </a:r>
          </a:p>
        </p:txBody>
      </p:sp>
    </p:spTree>
    <p:extLst>
      <p:ext uri="{BB962C8B-B14F-4D97-AF65-F5344CB8AC3E}">
        <p14:creationId xmlns:p14="http://schemas.microsoft.com/office/powerpoint/2010/main" val="7935134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0695EE-A7F2-9644-BAE1-AE918DA29DD9}"/>
              </a:ext>
            </a:extLst>
          </p:cNvPr>
          <p:cNvSpPr>
            <a:spLocks noGrp="1"/>
          </p:cNvSpPr>
          <p:nvPr>
            <p:ph type="title"/>
          </p:nvPr>
        </p:nvSpPr>
        <p:spPr/>
        <p:txBody>
          <a:bodyPr/>
          <a:lstStyle/>
          <a:p>
            <a:r>
              <a:rPr lang="en-GB" dirty="0"/>
              <a:t>You need to show that you understand the world of comic books and graphic novels</a:t>
            </a:r>
          </a:p>
        </p:txBody>
      </p:sp>
      <p:sp>
        <p:nvSpPr>
          <p:cNvPr id="3" name="Content Placeholder 2">
            <a:extLst>
              <a:ext uri="{FF2B5EF4-FFF2-40B4-BE49-F238E27FC236}">
                <a16:creationId xmlns:a16="http://schemas.microsoft.com/office/drawing/2014/main" id="{4DBB9E5D-8931-F345-9AF0-953FE2558069}"/>
              </a:ext>
            </a:extLst>
          </p:cNvPr>
          <p:cNvSpPr>
            <a:spLocks noGrp="1"/>
          </p:cNvSpPr>
          <p:nvPr>
            <p:ph idx="1"/>
          </p:nvPr>
        </p:nvSpPr>
        <p:spPr/>
        <p:txBody>
          <a:bodyPr/>
          <a:lstStyle/>
          <a:p>
            <a:endParaRPr lang="en-GB" dirty="0"/>
          </a:p>
          <a:p>
            <a:r>
              <a:rPr lang="en-GB" dirty="0"/>
              <a:t>This means that you will carry out detailed research focusing on the world of comic books and graphic novels</a:t>
            </a:r>
          </a:p>
          <a:p>
            <a:endParaRPr lang="en-GB" dirty="0"/>
          </a:p>
          <a:p>
            <a:r>
              <a:rPr lang="en-GB" dirty="0"/>
              <a:t>You will need to focus on comic book publishers</a:t>
            </a:r>
          </a:p>
          <a:p>
            <a:endParaRPr lang="en-GB" dirty="0"/>
          </a:p>
          <a:p>
            <a:r>
              <a:rPr lang="en-GB" dirty="0"/>
              <a:t>You will also need to describe a comic book or graphic novel product</a:t>
            </a:r>
          </a:p>
        </p:txBody>
      </p:sp>
    </p:spTree>
    <p:extLst>
      <p:ext uri="{BB962C8B-B14F-4D97-AF65-F5344CB8AC3E}">
        <p14:creationId xmlns:p14="http://schemas.microsoft.com/office/powerpoint/2010/main" val="36728614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84121F-F6EE-4D4B-9CEE-AE949C471265}"/>
              </a:ext>
            </a:extLst>
          </p:cNvPr>
          <p:cNvSpPr>
            <a:spLocks noGrp="1"/>
          </p:cNvSpPr>
          <p:nvPr>
            <p:ph type="ctrTitle"/>
          </p:nvPr>
        </p:nvSpPr>
        <p:spPr/>
        <p:txBody>
          <a:bodyPr>
            <a:normAutofit fontScale="90000"/>
          </a:bodyPr>
          <a:lstStyle/>
          <a:p>
            <a:r>
              <a:rPr lang="en-GB" dirty="0"/>
              <a:t>P1: Describe the work of a graphic novel or comic publisher </a:t>
            </a:r>
          </a:p>
        </p:txBody>
      </p:sp>
      <p:sp>
        <p:nvSpPr>
          <p:cNvPr id="4" name="Subtitle 3">
            <a:extLst>
              <a:ext uri="{FF2B5EF4-FFF2-40B4-BE49-F238E27FC236}">
                <a16:creationId xmlns:a16="http://schemas.microsoft.com/office/drawing/2014/main" id="{7139805F-815D-604B-AF2B-0C986A324259}"/>
              </a:ext>
            </a:extLst>
          </p:cNvPr>
          <p:cNvSpPr>
            <a:spLocks noGrp="1"/>
          </p:cNvSpPr>
          <p:nvPr>
            <p:ph type="subTitle" idx="1"/>
          </p:nvPr>
        </p:nvSpPr>
        <p:spPr/>
        <p:txBody>
          <a:bodyPr/>
          <a:lstStyle/>
          <a:p>
            <a:endParaRPr lang="en-GB" dirty="0"/>
          </a:p>
          <a:p>
            <a:r>
              <a:rPr lang="en-GB" dirty="0"/>
              <a:t>You have the next two lessons to complete this for your </a:t>
            </a:r>
            <a:r>
              <a:rPr lang="en-GB"/>
              <a:t>blog entry</a:t>
            </a:r>
          </a:p>
        </p:txBody>
      </p:sp>
    </p:spTree>
    <p:extLst>
      <p:ext uri="{BB962C8B-B14F-4D97-AF65-F5344CB8AC3E}">
        <p14:creationId xmlns:p14="http://schemas.microsoft.com/office/powerpoint/2010/main" val="3823571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98228F-C134-C343-ABD7-8E5D0670CD0A}"/>
              </a:ext>
            </a:extLst>
          </p:cNvPr>
          <p:cNvSpPr>
            <a:spLocks noGrp="1"/>
          </p:cNvSpPr>
          <p:nvPr>
            <p:ph type="title"/>
          </p:nvPr>
        </p:nvSpPr>
        <p:spPr>
          <a:xfrm>
            <a:off x="838200" y="220746"/>
            <a:ext cx="10515600" cy="838033"/>
          </a:xfrm>
        </p:spPr>
        <p:txBody>
          <a:bodyPr/>
          <a:lstStyle/>
          <a:p>
            <a:r>
              <a:rPr lang="en-GB" dirty="0"/>
              <a:t>What the checklist says:</a:t>
            </a:r>
          </a:p>
        </p:txBody>
      </p:sp>
      <p:sp>
        <p:nvSpPr>
          <p:cNvPr id="3" name="Content Placeholder 2">
            <a:extLst>
              <a:ext uri="{FF2B5EF4-FFF2-40B4-BE49-F238E27FC236}">
                <a16:creationId xmlns:a16="http://schemas.microsoft.com/office/drawing/2014/main" id="{3BBAB3E6-3727-B845-9AB9-D8A36622FB74}"/>
              </a:ext>
            </a:extLst>
          </p:cNvPr>
          <p:cNvSpPr>
            <a:spLocks noGrp="1"/>
          </p:cNvSpPr>
          <p:nvPr>
            <p:ph idx="1"/>
          </p:nvPr>
        </p:nvSpPr>
        <p:spPr>
          <a:xfrm>
            <a:off x="838200" y="1227222"/>
            <a:ext cx="10515600" cy="5462336"/>
          </a:xfrm>
        </p:spPr>
        <p:txBody>
          <a:bodyPr>
            <a:normAutofit fontScale="92500" lnSpcReduction="20000"/>
          </a:bodyPr>
          <a:lstStyle/>
          <a:p>
            <a:pPr marL="0" indent="0">
              <a:buNone/>
            </a:pPr>
            <a:r>
              <a:rPr lang="en-GB" dirty="0"/>
              <a:t>You must look at </a:t>
            </a:r>
            <a:r>
              <a:rPr lang="en-GB" b="1" dirty="0"/>
              <a:t>different companies</a:t>
            </a:r>
            <a:r>
              <a:rPr lang="en-GB" dirty="0"/>
              <a:t> from various countries that produce comics. You must look at a range of characters (</a:t>
            </a:r>
            <a:r>
              <a:rPr lang="en-GB" b="1" dirty="0"/>
              <a:t>a minimum of two</a:t>
            </a:r>
            <a:r>
              <a:rPr lang="en-GB" dirty="0"/>
              <a:t>) from </a:t>
            </a:r>
            <a:r>
              <a:rPr lang="en-GB" b="1" dirty="0"/>
              <a:t>each company</a:t>
            </a:r>
            <a:r>
              <a:rPr lang="en-GB" dirty="0"/>
              <a:t> and research the work of the writers/pencilers of each.</a:t>
            </a:r>
          </a:p>
          <a:p>
            <a:endParaRPr lang="en-GB" dirty="0"/>
          </a:p>
          <a:p>
            <a:pPr marL="0" indent="0">
              <a:buNone/>
            </a:pPr>
            <a:r>
              <a:rPr lang="en-GB" b="1" dirty="0"/>
              <a:t>You must explore</a:t>
            </a:r>
            <a:r>
              <a:rPr lang="en-GB" dirty="0"/>
              <a:t>:</a:t>
            </a:r>
          </a:p>
          <a:p>
            <a:pPr marL="0" indent="0">
              <a:buNone/>
            </a:pPr>
            <a:endParaRPr lang="en-GB" dirty="0"/>
          </a:p>
          <a:p>
            <a:pPr lvl="0"/>
            <a:r>
              <a:rPr lang="en-GB" dirty="0"/>
              <a:t>Companies (e.g. DC Comics, Manga Entertainment, Marvel Comics, 2000 AD, DC Thompson, </a:t>
            </a:r>
            <a:r>
              <a:rPr lang="en-GB" dirty="0" err="1"/>
              <a:t>Fleetway</a:t>
            </a:r>
            <a:r>
              <a:rPr lang="en-GB" dirty="0"/>
              <a:t> Press, Image Comics)</a:t>
            </a:r>
          </a:p>
          <a:p>
            <a:pPr lvl="0"/>
            <a:r>
              <a:rPr lang="en-GB" dirty="0"/>
              <a:t>Product types (e.g. graphic novels, digital comics, motion comics, comic strips, manga) titles (e.g. The Incredible Hulk, Hercules, Iron Man, Astonishing X-Men, Superman, Batman, Judge Dredd, Beano, Dandy)</a:t>
            </a:r>
          </a:p>
          <a:p>
            <a:pPr lvl="0"/>
            <a:r>
              <a:rPr lang="en-GB" dirty="0"/>
              <a:t>Writers/pencilers, letterers/inkers/colourists (e.g. Stan Lee, Jack Kirby, Bob Kane, Will Eisner, Osamu </a:t>
            </a:r>
            <a:r>
              <a:rPr lang="en-GB" dirty="0" err="1"/>
              <a:t>Tezuka</a:t>
            </a:r>
            <a:r>
              <a:rPr lang="en-GB" dirty="0"/>
              <a:t>, Kev F Sutherland, Alan Moore)</a:t>
            </a:r>
          </a:p>
          <a:p>
            <a:pPr lvl="0"/>
            <a:r>
              <a:rPr lang="en-GB" dirty="0"/>
              <a:t>Genre and styles (e.g. Japanese, American, British, crime, fantasy, superhero, war) </a:t>
            </a:r>
          </a:p>
        </p:txBody>
      </p:sp>
    </p:spTree>
    <p:extLst>
      <p:ext uri="{BB962C8B-B14F-4D97-AF65-F5344CB8AC3E}">
        <p14:creationId xmlns:p14="http://schemas.microsoft.com/office/powerpoint/2010/main" val="10099448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E6ACB2-4AC8-374A-BBB3-61D7A6E6B9E2}"/>
              </a:ext>
            </a:extLst>
          </p:cNvPr>
          <p:cNvSpPr>
            <a:spLocks noGrp="1"/>
          </p:cNvSpPr>
          <p:nvPr>
            <p:ph type="title"/>
          </p:nvPr>
        </p:nvSpPr>
        <p:spPr/>
        <p:txBody>
          <a:bodyPr/>
          <a:lstStyle/>
          <a:p>
            <a:r>
              <a:rPr lang="en-GB" dirty="0"/>
              <a:t>So in basic English…</a:t>
            </a:r>
          </a:p>
        </p:txBody>
      </p:sp>
      <p:sp>
        <p:nvSpPr>
          <p:cNvPr id="3" name="Content Placeholder 2">
            <a:extLst>
              <a:ext uri="{FF2B5EF4-FFF2-40B4-BE49-F238E27FC236}">
                <a16:creationId xmlns:a16="http://schemas.microsoft.com/office/drawing/2014/main" id="{AD7253EE-7BA8-C349-94E5-61DA0B4A1A10}"/>
              </a:ext>
            </a:extLst>
          </p:cNvPr>
          <p:cNvSpPr>
            <a:spLocks noGrp="1"/>
          </p:cNvSpPr>
          <p:nvPr>
            <p:ph idx="1"/>
          </p:nvPr>
        </p:nvSpPr>
        <p:spPr/>
        <p:txBody>
          <a:bodyPr/>
          <a:lstStyle/>
          <a:p>
            <a:r>
              <a:rPr lang="en-GB" dirty="0"/>
              <a:t>Research </a:t>
            </a:r>
            <a:r>
              <a:rPr lang="en-GB" b="1" dirty="0"/>
              <a:t>two contrasting </a:t>
            </a:r>
            <a:r>
              <a:rPr lang="en-GB" dirty="0"/>
              <a:t>comic book publishers (what type of publisher are they, when were they established, who owns them, product types they create and their genres, give detailed information on two of their most successful comic books and their characters, who are their famous writers/pencillers etc.)</a:t>
            </a:r>
          </a:p>
          <a:p>
            <a:endParaRPr lang="en-GB" dirty="0"/>
          </a:p>
          <a:p>
            <a:r>
              <a:rPr lang="en-GB" dirty="0"/>
              <a:t>You need to choose a </a:t>
            </a:r>
            <a:r>
              <a:rPr lang="en-GB" b="1" dirty="0"/>
              <a:t>minimum of two characters </a:t>
            </a:r>
            <a:r>
              <a:rPr lang="en-GB" dirty="0"/>
              <a:t>from each publisher and research them in detail (when they were created, who created them, what comics they have featured in, powers, background, how popular they are etc.)</a:t>
            </a:r>
          </a:p>
        </p:txBody>
      </p:sp>
    </p:spTree>
    <p:extLst>
      <p:ext uri="{BB962C8B-B14F-4D97-AF65-F5344CB8AC3E}">
        <p14:creationId xmlns:p14="http://schemas.microsoft.com/office/powerpoint/2010/main" val="210089389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TotalTime>
  <Words>400</Words>
  <Application>Microsoft Macintosh PowerPoint</Application>
  <PresentationFormat>Widescreen</PresentationFormat>
  <Paragraphs>25</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Calibri Light</vt:lpstr>
      <vt:lpstr>Office Theme</vt:lpstr>
      <vt:lpstr>Unit 9: Researching the world of graphic novels and comics</vt:lpstr>
      <vt:lpstr>You need to show that you understand the world of comic books and graphic novels</vt:lpstr>
      <vt:lpstr>P1: Describe the work of a graphic novel or comic publisher </vt:lpstr>
      <vt:lpstr>What the checklist says:</vt:lpstr>
      <vt:lpstr>So in basic English…</vt:lpstr>
    </vt:vector>
  </TitlesOfParts>
  <Company/>
  <LinksUpToDate>false</LinksUpToDate>
  <SharedDoc>false</SharedDoc>
  <HyperlinksChanged>false</HyperlinksChanged>
  <AppVersion>16.0012</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Unit 9: Researching the world of graphic novels and comics</dc:title>
  <dc:creator>Microsoft Office User</dc:creator>
  <cp:lastModifiedBy>Microsoft Office User</cp:lastModifiedBy>
  <cp:revision>3</cp:revision>
  <dcterms:created xsi:type="dcterms:W3CDTF">2018-04-17T13:42:09Z</dcterms:created>
  <dcterms:modified xsi:type="dcterms:W3CDTF">2018-04-17T13:55:35Z</dcterms:modified>
</cp:coreProperties>
</file>