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5" r:id="rId4"/>
    <p:sldId id="257" r:id="rId5"/>
    <p:sldId id="266"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2"/>
    <p:restoredTop sz="94656"/>
  </p:normalViewPr>
  <p:slideViewPr>
    <p:cSldViewPr snapToGrid="0" snapToObjects="1">
      <p:cViewPr varScale="1">
        <p:scale>
          <a:sx n="89" d="100"/>
          <a:sy n="89" d="100"/>
        </p:scale>
        <p:origin x="21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70D9B9E-A8CD-8148-9624-8E9BAD298ACA}"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860753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0D9B9E-A8CD-8148-9624-8E9BAD298ACA}"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620321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0D9B9E-A8CD-8148-9624-8E9BAD298ACA}"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1863828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70D9B9E-A8CD-8148-9624-8E9BAD298ACA}"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1225925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0D9B9E-A8CD-8148-9624-8E9BAD298ACA}" type="datetimeFigureOut">
              <a:rPr lang="en-GB" smtClean="0"/>
              <a:t>22/01/2018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1174290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70D9B9E-A8CD-8148-9624-8E9BAD298ACA}" type="datetimeFigureOut">
              <a:rPr lang="en-GB" smtClean="0"/>
              <a:t>22/01/2018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92121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70D9B9E-A8CD-8148-9624-8E9BAD298ACA}" type="datetimeFigureOut">
              <a:rPr lang="en-GB" smtClean="0"/>
              <a:t>22/01/2018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1622221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70D9B9E-A8CD-8148-9624-8E9BAD298ACA}" type="datetimeFigureOut">
              <a:rPr lang="en-GB" smtClean="0"/>
              <a:t>22/01/2018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21655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0D9B9E-A8CD-8148-9624-8E9BAD298ACA}" type="datetimeFigureOut">
              <a:rPr lang="en-GB" smtClean="0"/>
              <a:t>22/01/2018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1767846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0D9B9E-A8CD-8148-9624-8E9BAD298ACA}" type="datetimeFigureOut">
              <a:rPr lang="en-GB" smtClean="0"/>
              <a:t>22/01/2018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1766810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0D9B9E-A8CD-8148-9624-8E9BAD298ACA}" type="datetimeFigureOut">
              <a:rPr lang="en-GB" smtClean="0"/>
              <a:t>22/01/2018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2C8E03-A04E-3742-9368-8B7AAF7D6B08}" type="slidenum">
              <a:rPr lang="en-GB" smtClean="0"/>
              <a:t>‹#›</a:t>
            </a:fld>
            <a:endParaRPr lang="en-GB"/>
          </a:p>
        </p:txBody>
      </p:sp>
    </p:spTree>
    <p:extLst>
      <p:ext uri="{BB962C8B-B14F-4D97-AF65-F5344CB8AC3E}">
        <p14:creationId xmlns:p14="http://schemas.microsoft.com/office/powerpoint/2010/main" val="152845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D9B9E-A8CD-8148-9624-8E9BAD298ACA}" type="datetimeFigureOut">
              <a:rPr lang="en-GB" smtClean="0"/>
              <a:t>22/01/2018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C8E03-A04E-3742-9368-8B7AAF7D6B08}" type="slidenum">
              <a:rPr lang="en-GB" smtClean="0"/>
              <a:t>‹#›</a:t>
            </a:fld>
            <a:endParaRPr lang="en-GB"/>
          </a:p>
        </p:txBody>
      </p:sp>
    </p:spTree>
    <p:extLst>
      <p:ext uri="{BB962C8B-B14F-4D97-AF65-F5344CB8AC3E}">
        <p14:creationId xmlns:p14="http://schemas.microsoft.com/office/powerpoint/2010/main" val="845142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netherhallmedia.weebly.com/unit-3---create-a-media-product.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Unit 3: Sample Materials</a:t>
            </a:r>
          </a:p>
        </p:txBody>
      </p:sp>
      <p:sp>
        <p:nvSpPr>
          <p:cNvPr id="3" name="Subtitle 2"/>
          <p:cNvSpPr>
            <a:spLocks noGrp="1"/>
          </p:cNvSpPr>
          <p:nvPr>
            <p:ph type="subTitle" idx="1"/>
          </p:nvPr>
        </p:nvSpPr>
        <p:spPr/>
        <p:txBody>
          <a:bodyPr/>
          <a:lstStyle/>
          <a:p>
            <a:r>
              <a:rPr lang="en-GB" dirty="0"/>
              <a:t>L.O. – What sample materials should we create to support our proposal?</a:t>
            </a:r>
          </a:p>
        </p:txBody>
      </p:sp>
    </p:spTree>
    <p:extLst>
      <p:ext uri="{BB962C8B-B14F-4D97-AF65-F5344CB8AC3E}">
        <p14:creationId xmlns:p14="http://schemas.microsoft.com/office/powerpoint/2010/main" val="14262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Look at the new style </a:t>
            </a:r>
            <a:r>
              <a:rPr lang="en-GB" dirty="0">
                <a:hlinkClick r:id="rId2"/>
              </a:rPr>
              <a:t>checklist</a:t>
            </a:r>
            <a:endParaRPr lang="en-GB" dirty="0"/>
          </a:p>
        </p:txBody>
      </p:sp>
      <p:sp>
        <p:nvSpPr>
          <p:cNvPr id="3" name="Content Placeholder 2"/>
          <p:cNvSpPr>
            <a:spLocks noGrp="1"/>
          </p:cNvSpPr>
          <p:nvPr>
            <p:ph idx="1"/>
          </p:nvPr>
        </p:nvSpPr>
        <p:spPr/>
        <p:txBody>
          <a:bodyPr/>
          <a:lstStyle/>
          <a:p>
            <a:r>
              <a:rPr lang="en-GB" dirty="0"/>
              <a:t>Print it out</a:t>
            </a:r>
          </a:p>
          <a:p>
            <a:endParaRPr lang="en-GB" dirty="0"/>
          </a:p>
          <a:p>
            <a:r>
              <a:rPr lang="en-GB" dirty="0"/>
              <a:t>Thoughts?</a:t>
            </a:r>
          </a:p>
        </p:txBody>
      </p:sp>
    </p:spTree>
    <p:extLst>
      <p:ext uri="{BB962C8B-B14F-4D97-AF65-F5344CB8AC3E}">
        <p14:creationId xmlns:p14="http://schemas.microsoft.com/office/powerpoint/2010/main" val="1907816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When researching, did anyone think to focus on:</a:t>
            </a:r>
          </a:p>
        </p:txBody>
      </p:sp>
      <p:sp>
        <p:nvSpPr>
          <p:cNvPr id="3" name="Content Placeholder 2"/>
          <p:cNvSpPr>
            <a:spLocks noGrp="1"/>
          </p:cNvSpPr>
          <p:nvPr>
            <p:ph idx="1"/>
          </p:nvPr>
        </p:nvSpPr>
        <p:spPr/>
        <p:txBody>
          <a:bodyPr/>
          <a:lstStyle/>
          <a:p>
            <a:endParaRPr lang="en-GB" dirty="0"/>
          </a:p>
          <a:p>
            <a:r>
              <a:rPr lang="en-GB" dirty="0"/>
              <a:t>Researching your client (Cambridge City Council – employees, what they are responsible for, areas they are responsible for, why they would need this product)</a:t>
            </a:r>
          </a:p>
          <a:p>
            <a:endParaRPr lang="en-GB" dirty="0"/>
          </a:p>
          <a:p>
            <a:r>
              <a:rPr lang="en-GB" dirty="0"/>
              <a:t>Use their logo </a:t>
            </a:r>
            <a:r>
              <a:rPr lang="en-GB"/>
              <a:t>in your media product</a:t>
            </a:r>
          </a:p>
          <a:p>
            <a:endParaRPr lang="en-GB" dirty="0"/>
          </a:p>
        </p:txBody>
      </p:sp>
    </p:spTree>
    <p:extLst>
      <p:ext uri="{BB962C8B-B14F-4D97-AF65-F5344CB8AC3E}">
        <p14:creationId xmlns:p14="http://schemas.microsoft.com/office/powerpoint/2010/main" val="1400493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Firstly, let’s have a recap of what you should have completed by now</a:t>
            </a:r>
          </a:p>
        </p:txBody>
      </p:sp>
      <p:sp>
        <p:nvSpPr>
          <p:cNvPr id="3" name="Content Placeholder 2"/>
          <p:cNvSpPr>
            <a:spLocks noGrp="1"/>
          </p:cNvSpPr>
          <p:nvPr>
            <p:ph idx="1"/>
          </p:nvPr>
        </p:nvSpPr>
        <p:spPr/>
        <p:txBody>
          <a:bodyPr>
            <a:normAutofit/>
          </a:bodyPr>
          <a:lstStyle/>
          <a:p>
            <a:r>
              <a:rPr lang="en-GB" dirty="0"/>
              <a:t>Your proposal (look at the new checklist to see if you’ve included all of them)</a:t>
            </a:r>
          </a:p>
          <a:p>
            <a:r>
              <a:rPr lang="en-GB" dirty="0"/>
              <a:t>Have you included a mind map on your blog?</a:t>
            </a:r>
          </a:p>
          <a:p>
            <a:r>
              <a:rPr lang="en-GB" dirty="0"/>
              <a:t>Include ‘your take’ on culture and how you are defining it within your media product</a:t>
            </a:r>
          </a:p>
          <a:p>
            <a:r>
              <a:rPr lang="en-GB" dirty="0"/>
              <a:t>Add lots on the target audience of your media product</a:t>
            </a:r>
          </a:p>
          <a:p>
            <a:r>
              <a:rPr lang="en-GB" dirty="0"/>
              <a:t>Resources and personnel?</a:t>
            </a:r>
          </a:p>
          <a:p>
            <a:r>
              <a:rPr lang="en-GB" dirty="0"/>
              <a:t>Distribution and marketing methods</a:t>
            </a:r>
          </a:p>
          <a:p>
            <a:r>
              <a:rPr lang="en-GB" dirty="0"/>
              <a:t>Examples of existing products</a:t>
            </a:r>
          </a:p>
          <a:p>
            <a:endParaRPr lang="en-GB" dirty="0"/>
          </a:p>
        </p:txBody>
      </p:sp>
    </p:spTree>
    <p:extLst>
      <p:ext uri="{BB962C8B-B14F-4D97-AF65-F5344CB8AC3E}">
        <p14:creationId xmlns:p14="http://schemas.microsoft.com/office/powerpoint/2010/main" val="1295083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65125"/>
            <a:ext cx="12200021" cy="5943600"/>
          </a:xfrm>
        </p:spPr>
      </p:pic>
    </p:spTree>
    <p:extLst>
      <p:ext uri="{BB962C8B-B14F-4D97-AF65-F5344CB8AC3E}">
        <p14:creationId xmlns:p14="http://schemas.microsoft.com/office/powerpoint/2010/main" val="938268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GB" dirty="0"/>
              <a:t>Now we need to include sample materials to support our proposal</a:t>
            </a:r>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266434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 need to create:</a:t>
            </a:r>
          </a:p>
        </p:txBody>
      </p:sp>
      <p:sp>
        <p:nvSpPr>
          <p:cNvPr id="3" name="Content Placeholder 2"/>
          <p:cNvSpPr>
            <a:spLocks noGrp="1"/>
          </p:cNvSpPr>
          <p:nvPr>
            <p:ph idx="1"/>
          </p:nvPr>
        </p:nvSpPr>
        <p:spPr/>
        <p:txBody>
          <a:bodyPr/>
          <a:lstStyle/>
          <a:p>
            <a:pPr lvl="0"/>
            <a:r>
              <a:rPr lang="en-GB" dirty="0"/>
              <a:t>a storyboard for the first page of action (include framing, transitions, camera directions/actions, sound and timings) </a:t>
            </a:r>
            <a:endParaRPr lang="en-US" dirty="0"/>
          </a:p>
          <a:p>
            <a:pPr lvl="0"/>
            <a:r>
              <a:rPr lang="en-GB" dirty="0"/>
              <a:t>the first page of a script (using dialogue from the voiceover/presenter and text on screen and the shots you’ll include)</a:t>
            </a:r>
            <a:endParaRPr lang="en-US" dirty="0"/>
          </a:p>
          <a:p>
            <a:pPr lvl="0"/>
            <a:r>
              <a:rPr lang="en-GB" dirty="0"/>
              <a:t>font styles used for any text on screen</a:t>
            </a:r>
            <a:endParaRPr lang="en-US" dirty="0"/>
          </a:p>
          <a:p>
            <a:r>
              <a:rPr lang="en-GB" dirty="0"/>
              <a:t>ideas for your audio-visual product</a:t>
            </a:r>
            <a:endParaRPr lang="en-US" dirty="0"/>
          </a:p>
          <a:p>
            <a:endParaRPr lang="en-US" dirty="0"/>
          </a:p>
          <a:p>
            <a:pPr marL="0" indent="0">
              <a:buNone/>
            </a:pPr>
            <a:r>
              <a:rPr lang="en-US" dirty="0"/>
              <a:t>What have you done before? What would you include?</a:t>
            </a:r>
            <a:endParaRPr lang="en-GB" dirty="0"/>
          </a:p>
        </p:txBody>
      </p:sp>
    </p:spTree>
    <p:extLst>
      <p:ext uri="{BB962C8B-B14F-4D97-AF65-F5344CB8AC3E}">
        <p14:creationId xmlns:p14="http://schemas.microsoft.com/office/powerpoint/2010/main" val="1181574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 will get an additional </a:t>
            </a:r>
            <a:r>
              <a:rPr lang="en-GB" b="1" dirty="0"/>
              <a:t>three lessons </a:t>
            </a:r>
            <a:r>
              <a:rPr lang="en-GB" dirty="0"/>
              <a:t>to work on these tasks</a:t>
            </a:r>
          </a:p>
        </p:txBody>
      </p:sp>
      <p:sp>
        <p:nvSpPr>
          <p:cNvPr id="3" name="Content Placeholder 2"/>
          <p:cNvSpPr>
            <a:spLocks noGrp="1"/>
          </p:cNvSpPr>
          <p:nvPr>
            <p:ph idx="1"/>
          </p:nvPr>
        </p:nvSpPr>
        <p:spPr/>
        <p:txBody>
          <a:bodyPr>
            <a:normAutofit/>
          </a:bodyPr>
          <a:lstStyle/>
          <a:p>
            <a:endParaRPr lang="en-GB" dirty="0"/>
          </a:p>
          <a:p>
            <a:r>
              <a:rPr lang="en-GB" dirty="0"/>
              <a:t>You will need to work hard and fast</a:t>
            </a:r>
          </a:p>
          <a:p>
            <a:endParaRPr lang="en-GB" dirty="0"/>
          </a:p>
          <a:p>
            <a:r>
              <a:rPr lang="en-GB" dirty="0"/>
              <a:t>You will need to use some of your study periods to ensure the work is up to date</a:t>
            </a:r>
          </a:p>
          <a:p>
            <a:endParaRPr lang="en-GB" dirty="0"/>
          </a:p>
          <a:p>
            <a:r>
              <a:rPr lang="en-US" dirty="0"/>
              <a:t>You must link your tasks directly to the client brief</a:t>
            </a:r>
            <a:endParaRPr lang="en-GB" dirty="0"/>
          </a:p>
        </p:txBody>
      </p:sp>
    </p:spTree>
    <p:extLst>
      <p:ext uri="{BB962C8B-B14F-4D97-AF65-F5344CB8AC3E}">
        <p14:creationId xmlns:p14="http://schemas.microsoft.com/office/powerpoint/2010/main" val="398159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7163"/>
            <a:ext cx="10515600" cy="900113"/>
          </a:xfrm>
        </p:spPr>
        <p:txBody>
          <a:bodyPr>
            <a:normAutofit/>
          </a:bodyPr>
          <a:lstStyle/>
          <a:p>
            <a:r>
              <a:rPr lang="en-GB" dirty="0"/>
              <a:t>Merit criteria (M1)</a:t>
            </a:r>
          </a:p>
        </p:txBody>
      </p:sp>
      <p:sp>
        <p:nvSpPr>
          <p:cNvPr id="3" name="Content Placeholder 2"/>
          <p:cNvSpPr>
            <a:spLocks noGrp="1"/>
          </p:cNvSpPr>
          <p:nvPr>
            <p:ph idx="1"/>
          </p:nvPr>
        </p:nvSpPr>
        <p:spPr>
          <a:xfrm>
            <a:off x="838200" y="1343024"/>
            <a:ext cx="10515600" cy="5186363"/>
          </a:xfrm>
        </p:spPr>
        <p:txBody>
          <a:bodyPr>
            <a:normAutofit fontScale="77500" lnSpcReduction="20000"/>
          </a:bodyPr>
          <a:lstStyle/>
          <a:p>
            <a:pPr marL="0" indent="0">
              <a:buNone/>
            </a:pPr>
            <a:r>
              <a:rPr lang="en-US" dirty="0"/>
              <a:t>You are required to </a:t>
            </a:r>
            <a:r>
              <a:rPr lang="en-US" b="1" dirty="0"/>
              <a:t>justify</a:t>
            </a:r>
            <a:r>
              <a:rPr lang="en-US" dirty="0"/>
              <a:t>:</a:t>
            </a:r>
          </a:p>
          <a:p>
            <a:pPr marL="0" indent="0">
              <a:buNone/>
            </a:pPr>
            <a:endParaRPr lang="en-US" dirty="0"/>
          </a:p>
          <a:p>
            <a:r>
              <a:rPr lang="en-US" dirty="0"/>
              <a:t>content (what you are including/focusing on in your media product)</a:t>
            </a:r>
          </a:p>
          <a:p>
            <a:endParaRPr lang="en-US" dirty="0"/>
          </a:p>
          <a:p>
            <a:r>
              <a:rPr lang="en-US" dirty="0"/>
              <a:t>distribution and marketing methods that are realistic and feasible for the media product you are going to produce (you will have already mentioned them, but this is going to be in more detail)</a:t>
            </a:r>
          </a:p>
          <a:p>
            <a:endParaRPr lang="en-US" dirty="0"/>
          </a:p>
          <a:p>
            <a:r>
              <a:rPr lang="en-US" dirty="0"/>
              <a:t>This must be detailed to gain the M1 for this LO compared to evidence for P1. </a:t>
            </a:r>
          </a:p>
          <a:p>
            <a:endParaRPr lang="en-US" b="1" u="sng" dirty="0"/>
          </a:p>
          <a:p>
            <a:pPr marL="0" indent="0">
              <a:buNone/>
            </a:pPr>
            <a:r>
              <a:rPr lang="en-US" b="1" u="sng" dirty="0"/>
              <a:t>Remember</a:t>
            </a:r>
            <a:r>
              <a:rPr lang="en-US" b="1" dirty="0"/>
              <a:t>:</a:t>
            </a:r>
            <a:r>
              <a:rPr lang="en-US" dirty="0"/>
              <a:t> Justify means that you </a:t>
            </a:r>
            <a:r>
              <a:rPr lang="en-US" b="1" dirty="0"/>
              <a:t>state what you have chosen </a:t>
            </a:r>
            <a:r>
              <a:rPr lang="en-US" dirty="0"/>
              <a:t>and </a:t>
            </a:r>
            <a:r>
              <a:rPr lang="en-US" b="1" dirty="0"/>
              <a:t>why it is suitable for your media product</a:t>
            </a:r>
            <a:r>
              <a:rPr lang="en-US" b="1" dirty="0">
                <a:effectLst/>
              </a:rPr>
              <a:t> </a:t>
            </a:r>
            <a:r>
              <a:rPr lang="en-US" dirty="0">
                <a:effectLst/>
              </a:rPr>
              <a:t>– link to codes and conventions, target audience, client brief etc.</a:t>
            </a:r>
            <a:endParaRPr lang="en-US" b="1" dirty="0"/>
          </a:p>
          <a:p>
            <a:pPr marL="0" indent="0">
              <a:buNone/>
            </a:pPr>
            <a:endParaRPr lang="en-US" dirty="0"/>
          </a:p>
          <a:p>
            <a:pPr marL="0" indent="0">
              <a:buNone/>
            </a:pPr>
            <a:r>
              <a:rPr lang="en-US" dirty="0"/>
              <a:t>You must link this to the client brief. Think about who the client is, why they want you to create the media product, who it is for, why you have included the ideas you have and their intended effect.</a:t>
            </a:r>
            <a:r>
              <a:rPr lang="en-US" dirty="0">
                <a:effectLst/>
              </a:rPr>
              <a:t> </a:t>
            </a:r>
            <a:endParaRPr lang="en-GB" dirty="0"/>
          </a:p>
        </p:txBody>
      </p:sp>
    </p:spTree>
    <p:extLst>
      <p:ext uri="{BB962C8B-B14F-4D97-AF65-F5344CB8AC3E}">
        <p14:creationId xmlns:p14="http://schemas.microsoft.com/office/powerpoint/2010/main" val="4058941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449</Words>
  <Application>Microsoft Macintosh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Unit 3: Sample Materials</vt:lpstr>
      <vt:lpstr>Look at the new style checklist</vt:lpstr>
      <vt:lpstr>When researching, did anyone think to focus on:</vt:lpstr>
      <vt:lpstr>Firstly, let’s have a recap of what you should have completed by now</vt:lpstr>
      <vt:lpstr>PowerPoint Presentation</vt:lpstr>
      <vt:lpstr>Now we need to include sample materials to support our proposal</vt:lpstr>
      <vt:lpstr>You need to create:</vt:lpstr>
      <vt:lpstr>You will get an additional three lessons to work on these tasks</vt:lpstr>
      <vt:lpstr>Merit criteria (M1)</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16</cp:revision>
  <dcterms:created xsi:type="dcterms:W3CDTF">2018-01-21T14:49:24Z</dcterms:created>
  <dcterms:modified xsi:type="dcterms:W3CDTF">2018-01-22T08:46:58Z</dcterms:modified>
</cp:coreProperties>
</file>