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9"/>
    <p:restoredTop sz="93077"/>
  </p:normalViewPr>
  <p:slideViewPr>
    <p:cSldViewPr snapToGrid="0" snapToObjects="1">
      <p:cViewPr varScale="1">
        <p:scale>
          <a:sx n="46" d="100"/>
          <a:sy n="46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2941-2DB5-EC4E-AD42-1BBDD8A19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C9C82-22BB-CD4A-9A92-0A910C9D3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62F35-14E0-DE43-84A6-5C261C39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F2D2C-F9F8-684F-8698-F4C8CB62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024D-62EB-EB4D-A5F8-B027C57D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1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395B-33A3-4149-B324-36BF7DD6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03F27-B4E4-094B-B76E-A2AE7CC74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FF3E-07DD-D949-9E1A-397DF364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C0409-11BF-C643-AC8E-54639445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61675-7BEA-9E4D-AB53-896ACD27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2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64C3F-0FAA-F948-BC6A-A1D073BD8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F730A-4B45-CA41-8DFA-95D10E595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73531-482B-304E-9D49-4851319D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DD4CE-AC94-754F-87B1-E3B2D4E7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6EE22-36D0-F542-84EE-634A9498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1EAD-0CE7-3845-BEBB-B6B1A35E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E122-A642-3747-8FA4-DF9A19166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16F47-2600-794A-B21F-3F287B8AE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D213E-83A8-E849-93FB-3561241F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1E262-2C3A-064D-971B-DA0585BF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3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B3E5-7025-1440-95EC-325AD7E2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3B398-D9D4-FB48-8D3A-C06492B71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F6EAA-B9D9-314C-BE21-55CB37B5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C4AC6-9291-5D42-ACBB-01A6719C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A49E9-34D0-164E-A6CE-26CA451B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1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9081-0217-E64E-996D-ABD24A05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8EA60-F001-404E-800D-75B12AFCF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0B6B5-F02C-0C4E-A64A-E9000C31D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C6D92-2470-F843-A550-61D2AF7ED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E57A9-C434-0940-83C4-4752DE7D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F941D-52C3-5D4E-8135-17933B14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268A-8569-5A48-84EB-127C9180F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9208-E8FA-C040-86D0-8EAC5DB69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FB8A2-91B4-1A4D-AB78-0E2FE279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EF54B-7ED0-4548-B1AA-0DBC9596B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C62FEA-EAFC-5644-A174-F411B881E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8B977-B8A6-B04F-A071-E9EDC99E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42B0F-BF7E-4944-B271-62E02BCE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44569-D308-AB46-BFFF-8F77E424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4C4E-DA52-1E44-992F-50069750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8B9CB-A69B-1340-9DD1-8630849F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8840E-9A8E-1745-BAEA-2E4179C9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1878B-AA51-DC41-8A9F-8CA2AC37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1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56A97-E1B9-4B45-A6C8-49BCA3B1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10D21-AA82-8C46-BE85-D1A75B5E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2E989-345F-B54F-9D71-40CCF8F5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4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B646-82F5-014C-997B-9D02B543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D7C2-EBC0-D740-B0C3-F53FC1EC7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16496-E3ED-8349-A651-EB8D22A22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D8EBA-EAAD-CD47-B0DD-95EBC4EF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4F2B3-BC9B-2F49-98AD-0C9075F1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38B57-F65C-3748-A542-4DD8346D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3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7908-A6D3-4346-8D96-AC654522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400DF-1E37-B84E-9CA1-849B0723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8B4C2-6AF1-1E41-AEBC-0102FFFD1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242F7-18A7-134F-A43B-A75346E0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9876E-65D9-C44A-84DA-E9824F06D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D4C20-5D5D-5E4B-B702-C8500D8A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4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654FD-E757-AF47-8708-E9FBD404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E7A95-9E04-D747-A1E2-693B0BA71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63F5F-404E-6A4E-A06B-58C26199B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2330-4473-BF42-888F-CED8AD91B46E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53BC8-AE56-8645-A7E3-51E0997B0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9DD85-B4F9-9540-890B-68C9C9EC1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7A48-E6EA-344C-9612-EDA68903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6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7741-9C64-B443-ACBB-6530AA13E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9: Planning your idea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24436-DC3B-214D-8E54-47040F988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9965"/>
            <a:ext cx="9144000" cy="1655762"/>
          </a:xfrm>
        </p:spPr>
        <p:txBody>
          <a:bodyPr/>
          <a:lstStyle/>
          <a:p>
            <a:r>
              <a:rPr lang="en-GB" dirty="0"/>
              <a:t>L.O. – How can we plan the production of an original graphic novel or comic  utilising our previous knowledge, understanding and research of the industry?</a:t>
            </a:r>
          </a:p>
        </p:txBody>
      </p:sp>
    </p:spTree>
    <p:extLst>
      <p:ext uri="{BB962C8B-B14F-4D97-AF65-F5344CB8AC3E}">
        <p14:creationId xmlns:p14="http://schemas.microsoft.com/office/powerpoint/2010/main" val="299192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180D33-791A-644B-A31C-577E8EB67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1052945"/>
            <a:ext cx="9144000" cy="47936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Task 2</a:t>
            </a:r>
            <a:r>
              <a:rPr lang="en-GB" dirty="0"/>
              <a:t>: Planning for an original graphic novel or comic idea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b="1" dirty="0"/>
              <a:t>Learning Outcome 2:</a:t>
            </a:r>
            <a:r>
              <a:rPr lang="en-GB" dirty="0"/>
              <a:t> Be able to plan the production of an original graphic novel or comic </a:t>
            </a:r>
          </a:p>
        </p:txBody>
      </p:sp>
    </p:spTree>
    <p:extLst>
      <p:ext uri="{BB962C8B-B14F-4D97-AF65-F5344CB8AC3E}">
        <p14:creationId xmlns:p14="http://schemas.microsoft.com/office/powerpoint/2010/main" val="209123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1FE4-3D67-7A4A-8414-EDA72EEE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P3: Develop an original story to be told within the graphic novel or comic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907B5-2162-4A46-BE97-1D9FE544B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research you have carried out and the information about comics’ codes and conventions </a:t>
            </a:r>
            <a:r>
              <a:rPr lang="en-GB" b="1" dirty="0"/>
              <a:t>must </a:t>
            </a:r>
            <a:r>
              <a:rPr lang="en-GB" dirty="0"/>
              <a:t>be displayed in ideas</a:t>
            </a:r>
          </a:p>
          <a:p>
            <a:endParaRPr lang="en-GB" dirty="0"/>
          </a:p>
          <a:p>
            <a:r>
              <a:rPr lang="en-GB" dirty="0"/>
              <a:t>What does this mean we should include?</a:t>
            </a:r>
          </a:p>
          <a:p>
            <a:endParaRPr lang="en-GB" dirty="0"/>
          </a:p>
          <a:p>
            <a:r>
              <a:rPr lang="en-GB" dirty="0"/>
              <a:t>What if we decide to leave some expectations out or subvert them?</a:t>
            </a:r>
          </a:p>
        </p:txBody>
      </p:sp>
    </p:spTree>
    <p:extLst>
      <p:ext uri="{BB962C8B-B14F-4D97-AF65-F5344CB8AC3E}">
        <p14:creationId xmlns:p14="http://schemas.microsoft.com/office/powerpoint/2010/main" val="237379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F6B29A-ABEF-5745-9B07-2F7A2F649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Your next blog entry is P3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6B559F-D9BA-D746-864E-8F9DF8B0B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Remember to use the correct titles!</a:t>
            </a:r>
          </a:p>
        </p:txBody>
      </p:sp>
    </p:spTree>
    <p:extLst>
      <p:ext uri="{BB962C8B-B14F-4D97-AF65-F5344CB8AC3E}">
        <p14:creationId xmlns:p14="http://schemas.microsoft.com/office/powerpoint/2010/main" val="159612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A030-7CAC-464B-B227-2583A6B85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98870"/>
            <a:ext cx="11111344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(P3) </a:t>
            </a:r>
            <a:r>
              <a:rPr lang="en-GB" dirty="0"/>
              <a:t>You must develop a story for an original graphic novel or comic using the areas identified below.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9DA94-1088-2647-A2F6-BFCD05A57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524434"/>
            <a:ext cx="11111344" cy="53335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Create a proposal for the content that includes: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Title, synopsis of the plot, narrative structure</a:t>
            </a:r>
          </a:p>
          <a:p>
            <a:pPr lvl="0"/>
            <a:r>
              <a:rPr lang="en-GB" dirty="0"/>
              <a:t>Is it a graphic novel, comic, digital comic</a:t>
            </a:r>
          </a:p>
          <a:p>
            <a:pPr lvl="0"/>
            <a:r>
              <a:rPr lang="en-GB" dirty="0"/>
              <a:t>Action and adventure, slice of life, crime and mystery, science fiction/fantasy, superheroes </a:t>
            </a:r>
          </a:p>
          <a:p>
            <a:pPr lvl="0"/>
            <a:r>
              <a:rPr lang="en-GB" dirty="0"/>
              <a:t>Main character, additional characters (e.g. name, age, background, relationship to the narrative and main character, powers if relevant)</a:t>
            </a:r>
          </a:p>
          <a:p>
            <a:pPr lvl="0"/>
            <a:r>
              <a:rPr lang="en-GB" dirty="0"/>
              <a:t>Target audience (e.g. age, gender, lifestyle, appeal of the graphic novel)</a:t>
            </a:r>
          </a:p>
          <a:p>
            <a:pPr lvl="0"/>
            <a:r>
              <a:rPr lang="en-GB" dirty="0"/>
              <a:t>Type of </a:t>
            </a:r>
            <a:r>
              <a:rPr lang="en-GB"/>
              <a:t>publisher: </a:t>
            </a:r>
            <a:r>
              <a:rPr lang="en-GB" dirty="0"/>
              <a:t>e</a:t>
            </a:r>
            <a:r>
              <a:rPr lang="en-GB"/>
              <a:t>stablished company (2000 </a:t>
            </a:r>
            <a:r>
              <a:rPr lang="en-GB" dirty="0"/>
              <a:t>AD, Marvel), self-publishing, internet </a:t>
            </a:r>
          </a:p>
          <a:p>
            <a:pPr lvl="0"/>
            <a:r>
              <a:rPr lang="en-GB" dirty="0"/>
              <a:t>Copyright, intellectual property rights, slander, libel, royalties, violence, offensive language/behaviour/ material, representation, health and safety</a:t>
            </a:r>
          </a:p>
          <a:p>
            <a:pPr lvl="0"/>
            <a:r>
              <a:rPr lang="en-GB" dirty="0"/>
              <a:t>Storyboarding for story flow </a:t>
            </a:r>
          </a:p>
          <a:p>
            <a:pPr marL="0" indent="0">
              <a:buNone/>
            </a:pPr>
            <a:r>
              <a:rPr lang="en-GB" dirty="0"/>
              <a:t>Remember: You are not just stating </a:t>
            </a:r>
            <a:r>
              <a:rPr lang="en-GB" b="1" dirty="0"/>
              <a:t>what</a:t>
            </a:r>
            <a:r>
              <a:rPr lang="en-GB" dirty="0"/>
              <a:t>, but </a:t>
            </a:r>
            <a:r>
              <a:rPr lang="en-GB" b="1" dirty="0"/>
              <a:t>why.</a:t>
            </a:r>
            <a:r>
              <a:rPr lang="en-GB" dirty="0"/>
              <a:t> (What is the </a:t>
            </a:r>
            <a:r>
              <a:rPr lang="en-GB" b="1" dirty="0"/>
              <a:t>intended effect on the target audience</a:t>
            </a:r>
            <a:r>
              <a:rPr lang="en-GB" dirty="0"/>
              <a:t>? What are the </a:t>
            </a:r>
            <a:r>
              <a:rPr lang="en-GB" b="1" dirty="0"/>
              <a:t>connotations</a:t>
            </a:r>
            <a:r>
              <a:rPr lang="en-GB" dirty="0"/>
              <a:t> of your ideas?)</a:t>
            </a:r>
          </a:p>
        </p:txBody>
      </p:sp>
    </p:spTree>
    <p:extLst>
      <p:ext uri="{BB962C8B-B14F-4D97-AF65-F5344CB8AC3E}">
        <p14:creationId xmlns:p14="http://schemas.microsoft.com/office/powerpoint/2010/main" val="67210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276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9: Planning your idea</vt:lpstr>
      <vt:lpstr>Task 2: Planning for an original graphic novel or comic idea   Learning Outcome 2: Be able to plan the production of an original graphic novel or comic </vt:lpstr>
      <vt:lpstr>P3: Develop an original story to be told within the graphic novel or comic </vt:lpstr>
      <vt:lpstr>Your next blog entry is P3</vt:lpstr>
      <vt:lpstr>(P3) You must develop a story for an original graphic novel or comic using the areas identified below.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9: Planning your idea</dc:title>
  <dc:creator>Microsoft Office User</dc:creator>
  <cp:lastModifiedBy>Microsoft Office User</cp:lastModifiedBy>
  <cp:revision>3</cp:revision>
  <dcterms:created xsi:type="dcterms:W3CDTF">2018-04-20T07:03:32Z</dcterms:created>
  <dcterms:modified xsi:type="dcterms:W3CDTF">2018-04-20T07:16:34Z</dcterms:modified>
</cp:coreProperties>
</file>