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60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925"/>
    <p:restoredTop sz="94737"/>
  </p:normalViewPr>
  <p:slideViewPr>
    <p:cSldViewPr snapToGrid="0" snapToObjects="1">
      <p:cViewPr varScale="1">
        <p:scale>
          <a:sx n="44" d="100"/>
          <a:sy n="44" d="100"/>
        </p:scale>
        <p:origin x="216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42D6F-C5DA-D444-B7CE-56EF82607D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72A583-F117-9543-B683-152F266E6B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72CF1-9761-B640-BC43-D802397CD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837-D824-BD4C-A3FA-1F20A55E2E0D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D765D-5578-2441-B16A-EDAA9B3CB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FCCE4-BFEB-9848-95AB-019B11BE5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9E8F-73EE-DF4A-A0BD-0000F12FC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419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62C1A-E74E-2C49-9E70-6D7AE32CD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FD835B-DFE2-994D-AC9C-25849C65C6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237A1-FCFE-DF49-A385-790D2741E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837-D824-BD4C-A3FA-1F20A55E2E0D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4B43B-C048-154E-BB2E-B5E051A9C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5295B-D900-114C-85C9-FCE7C64B6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9E8F-73EE-DF4A-A0BD-0000F12FC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35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709D8F-9479-B84B-9BE4-3D9EEE6B82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C5A5BC-2F49-B14D-BE95-1640BA4EEA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517FC-E77E-CC41-B958-698D12391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837-D824-BD4C-A3FA-1F20A55E2E0D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48008-E84C-3244-B696-535C4745C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7A51A-0602-4246-ADBA-AF04588D9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9E8F-73EE-DF4A-A0BD-0000F12FC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288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E5A4A-5D49-DE49-AB39-464DDFA96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91693-5E27-B141-813C-E1F649A79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FC8B7-A6F9-6447-BC1B-4E70A5F1A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837-D824-BD4C-A3FA-1F20A55E2E0D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CCF6D-D45E-754D-B51E-34FA6EC56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329DB-D896-9F41-BA02-B3E7F811C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9E8F-73EE-DF4A-A0BD-0000F12FC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915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F5C26-D369-1649-B036-B4AF18C9B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7DCF60-E825-384C-8B4C-AE11A3FAD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C5152-FE51-FB46-B582-101F6FD7F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837-D824-BD4C-A3FA-1F20A55E2E0D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8C00A-DF08-194A-9638-3D2EF9FA7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64398-C2B3-A24A-9C63-BA496A84D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9E8F-73EE-DF4A-A0BD-0000F12FC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77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63E63-0B0A-7449-B820-94515C8A6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BE05E-A4A8-6D4C-8A98-5136630EF3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A4908A-2DFE-DB45-B525-1EFDFF6F19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300357-BA80-6B44-A3D0-2E3905AF6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837-D824-BD4C-A3FA-1F20A55E2E0D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F15F43-BB4A-4849-AEDB-8B4154322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2ACBEA-3A53-B247-977E-6C26B9F30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9E8F-73EE-DF4A-A0BD-0000F12FC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044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57E18-5CC3-544F-8113-87ED0BFFB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504A5C-EF9D-9245-873F-83C83A90F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CE4B11-E5D8-6A4D-B404-BC24B5E25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B8FD41-68CB-4B4C-8899-0FCA3F096B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6DFD4D-AB29-7C46-BEAD-A88E43123F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DB4F31-D596-AB40-8FA0-806052DE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837-D824-BD4C-A3FA-1F20A55E2E0D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8975D1-602B-2147-9D44-034CC48CC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4C4B48-FD72-B24D-AC09-7CE5F6769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9E8F-73EE-DF4A-A0BD-0000F12FC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974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99DC7-731B-1441-8518-62DDC551F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BC58ED-B110-7147-A09A-897ADE18E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837-D824-BD4C-A3FA-1F20A55E2E0D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325BB4-F803-9148-AD14-D8C8AC26B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90BF95-0482-D044-919B-1C32E5A1D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9E8F-73EE-DF4A-A0BD-0000F12FC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524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EF7ED6-483C-CE4B-8148-A6974902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837-D824-BD4C-A3FA-1F20A55E2E0D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0898AB-9D98-8949-AC1A-40672593C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7DB9E2-F50E-8E42-B3EA-8425A804C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9E8F-73EE-DF4A-A0BD-0000F12FC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602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268F9-1825-5F4A-8252-52F40B523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51509-5E78-504E-B683-380A42988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08DB2B-43C7-CF40-B35D-FB4337B8A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281F7A-9351-3F40-BFEE-D725C319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837-D824-BD4C-A3FA-1F20A55E2E0D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4FB8BA-4959-424C-8F7D-06487342E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F44992-438B-3446-8F7F-654DE9FE3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9E8F-73EE-DF4A-A0BD-0000F12FC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417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6BB26-45FB-2E41-8488-C079F1251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027D5E-6BC0-5747-9322-6746A0B6AC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F09D0C-22C9-1448-B207-4ED52CBD53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89027B-17D1-8F40-A3BC-C667E38BB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5837-D824-BD4C-A3FA-1F20A55E2E0D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E2B060-E8AA-824C-8CC6-26ADB9497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46FD6F-821C-0941-8CDE-293AC6494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9E8F-73EE-DF4A-A0BD-0000F12FC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28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9965B0-6A41-5545-9E48-9B923308B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C6B541-CB1A-A74A-B72C-B0C27304C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E82E3-D3B9-F54C-9528-8D57471AF0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D5837-D824-BD4C-A3FA-1F20A55E2E0D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86FAD-03A6-3948-B2C8-6DED26C328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A087A-0F70-3F40-B911-E8A9ED0A4D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C9E8F-73EE-DF4A-A0BD-0000F12FC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970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909C9-0BDA-4645-996A-8B1124F99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you have done so far…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E6DB2-F9F6-EB47-8624-0566F440E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So far you should have fully completed:</a:t>
            </a:r>
          </a:p>
          <a:p>
            <a:endParaRPr lang="en-GB" dirty="0"/>
          </a:p>
          <a:p>
            <a:pPr lvl="1"/>
            <a:r>
              <a:rPr lang="en-GB" dirty="0"/>
              <a:t>P1: Produce a proposal for the original media product to meet the client brief</a:t>
            </a:r>
          </a:p>
          <a:p>
            <a:pPr lvl="1"/>
            <a:r>
              <a:rPr lang="en-GB" dirty="0"/>
              <a:t>P2: Create sample materials to support the proposal</a:t>
            </a:r>
          </a:p>
          <a:p>
            <a:pPr lvl="1"/>
            <a:r>
              <a:rPr lang="en-GB" dirty="0"/>
              <a:t>M1: Justify content, distribution and marketing methods identified for the planned production to meet a client brief </a:t>
            </a:r>
          </a:p>
          <a:p>
            <a:pPr lvl="1"/>
            <a:r>
              <a:rPr lang="en-GB" dirty="0"/>
              <a:t>P3: Develop pre-production materials for an original media product</a:t>
            </a:r>
          </a:p>
          <a:p>
            <a:pPr lvl="1"/>
            <a:r>
              <a:rPr lang="en-GB" dirty="0"/>
              <a:t>M2: Legal and ethical issues are identified and resolved for the planned production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Look carefully at the checklist. If they are not fully completed then this </a:t>
            </a:r>
            <a:r>
              <a:rPr lang="en-GB" b="1" dirty="0"/>
              <a:t>MUST</a:t>
            </a:r>
            <a:r>
              <a:rPr lang="en-GB" dirty="0"/>
              <a:t> be completed </a:t>
            </a:r>
            <a:r>
              <a:rPr lang="en-GB" b="1" dirty="0"/>
              <a:t>ASAP! </a:t>
            </a:r>
            <a:r>
              <a:rPr lang="en-GB" dirty="0"/>
              <a:t>No one should have unfinished work from the list above after </a:t>
            </a:r>
            <a:r>
              <a:rPr lang="en-GB"/>
              <a:t>half term.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228911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098C5-FC23-AC40-9301-19BB78758A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5974"/>
            <a:ext cx="9144000" cy="4542503"/>
          </a:xfrm>
        </p:spPr>
        <p:txBody>
          <a:bodyPr>
            <a:noAutofit/>
          </a:bodyPr>
          <a:lstStyle/>
          <a:p>
            <a:r>
              <a:rPr lang="en-GB" sz="4800" dirty="0"/>
              <a:t>Task 3: Create production materials</a:t>
            </a:r>
            <a:br>
              <a:rPr lang="en-GB" sz="4800" dirty="0"/>
            </a:br>
            <a:br>
              <a:rPr lang="en-GB" sz="4800" dirty="0"/>
            </a:br>
            <a:r>
              <a:rPr lang="en-GB" sz="4800" dirty="0"/>
              <a:t>Learning Outcome 3: Be able to create production materials for an original media product to a client brief.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DC81F-646C-FB48-BF8A-03F279AD5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02238"/>
            <a:ext cx="9144000" cy="1655762"/>
          </a:xfrm>
        </p:spPr>
        <p:txBody>
          <a:bodyPr/>
          <a:lstStyle/>
          <a:p>
            <a:r>
              <a:rPr lang="en-GB" b="1" dirty="0"/>
              <a:t>L.O. – </a:t>
            </a:r>
            <a:r>
              <a:rPr lang="en-GB" dirty="0"/>
              <a:t>How do we create production materials to comply with the client brief?</a:t>
            </a:r>
          </a:p>
        </p:txBody>
      </p:sp>
    </p:spTree>
    <p:extLst>
      <p:ext uri="{BB962C8B-B14F-4D97-AF65-F5344CB8AC3E}">
        <p14:creationId xmlns:p14="http://schemas.microsoft.com/office/powerpoint/2010/main" val="277436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84C9F-C335-F046-BA37-CA86912D0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Your pass and merit criteria linked to the creation of your media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E55FE-262D-9D44-BEF7-AD6862A47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P4: Create production materials to be used in the original media product</a:t>
            </a:r>
          </a:p>
          <a:p>
            <a:endParaRPr lang="en-GB" dirty="0"/>
          </a:p>
          <a:p>
            <a:r>
              <a:rPr lang="en-GB" dirty="0"/>
              <a:t>M3: Create production material that follows the codes and conventions of the chosen genre for the media product.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What does this mean? What do we need to focus on?</a:t>
            </a:r>
          </a:p>
        </p:txBody>
      </p:sp>
    </p:spTree>
    <p:extLst>
      <p:ext uri="{BB962C8B-B14F-4D97-AF65-F5344CB8AC3E}">
        <p14:creationId xmlns:p14="http://schemas.microsoft.com/office/powerpoint/2010/main" val="869203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59FE6-32DC-8947-912C-0785C0758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P4: Create production materials to be used in the original media product.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2C3B7-C247-C74C-B3AB-555E2F112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521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You must produce production materials to create content for the production. </a:t>
            </a:r>
          </a:p>
          <a:p>
            <a:pPr marL="0" indent="0">
              <a:buNone/>
            </a:pPr>
            <a:r>
              <a:rPr lang="en-GB" dirty="0"/>
              <a:t>Your evidence must include relevant production materials for the chosen medium: </a:t>
            </a:r>
          </a:p>
          <a:p>
            <a:pPr lvl="0"/>
            <a:r>
              <a:rPr lang="en-US" dirty="0"/>
              <a:t>audio-visual products: setting up cameras, locations to film, raw footage and logging rushes (e.g. reviewing all footage/audio recorded and specifying which footage/audio is useable or not useable and why) – </a:t>
            </a:r>
            <a:r>
              <a:rPr lang="en-US" b="1" dirty="0"/>
              <a:t>you must reference any sourced content (graphics, music or sound effects etc.) not created by you. They should be copyright free or you have permission to use them</a:t>
            </a:r>
            <a:endParaRPr lang="en-GB" dirty="0"/>
          </a:p>
          <a:p>
            <a:pPr lvl="0"/>
            <a:r>
              <a:rPr lang="en-US" dirty="0"/>
              <a:t>ensure safe working practices are followed</a:t>
            </a:r>
            <a:endParaRPr lang="en-GB" dirty="0"/>
          </a:p>
          <a:p>
            <a:pPr lvl="0"/>
            <a:r>
              <a:rPr lang="en-US" dirty="0"/>
              <a:t>you’re using the pre-production materials to inform your production</a:t>
            </a:r>
            <a:endParaRPr lang="en-GB" dirty="0"/>
          </a:p>
          <a:p>
            <a:pPr lvl="0"/>
            <a:r>
              <a:rPr lang="en-GB" dirty="0"/>
              <a:t>Make sure that you document the processes with photos and comments, particularly when using equipment – take photos of you setting up the equipment and taking the shots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1106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2610723-B304-4243-A8CB-EB480F3954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101456"/>
          </a:xfrm>
        </p:spPr>
        <p:txBody>
          <a:bodyPr>
            <a:normAutofit fontScale="90000"/>
          </a:bodyPr>
          <a:lstStyle/>
          <a:p>
            <a:r>
              <a:rPr lang="en-GB" dirty="0"/>
              <a:t>The merit criteria needs to be considered when you’re filming and editing, but it can’t be fully completed until you have finished the product. </a:t>
            </a:r>
            <a:br>
              <a:rPr lang="en-GB" dirty="0"/>
            </a:br>
            <a:br>
              <a:rPr lang="en-GB" dirty="0"/>
            </a:br>
            <a:r>
              <a:rPr lang="en-GB" dirty="0"/>
              <a:t>Why might this be?</a:t>
            </a:r>
          </a:p>
        </p:txBody>
      </p:sp>
    </p:spTree>
    <p:extLst>
      <p:ext uri="{BB962C8B-B14F-4D97-AF65-F5344CB8AC3E}">
        <p14:creationId xmlns:p14="http://schemas.microsoft.com/office/powerpoint/2010/main" val="1498261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C1DF4-E118-354E-93E9-2DD330723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M3: Create production material that follows the codes and conventions of the chosen genre for the media product.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86290-7F9F-9340-84EF-49E0F96C1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You must </a:t>
            </a:r>
            <a:r>
              <a:rPr lang="en-US" dirty="0"/>
              <a:t>produce production materials that reflect the codes, conventions and genre for the media product being produced. Choose parts of the film you have created and textually </a:t>
            </a:r>
            <a:r>
              <a:rPr lang="en-US" dirty="0" err="1"/>
              <a:t>analyse</a:t>
            </a:r>
            <a:r>
              <a:rPr lang="en-US" dirty="0"/>
              <a:t> it, linking it to the codes and conventions of similar products. Use examples and be specific – use key terms learnt in Unit 1: genre, representation, narrative, connotations, etc.</a:t>
            </a:r>
            <a:endParaRPr lang="en-GB" dirty="0"/>
          </a:p>
          <a:p>
            <a:endParaRPr lang="en-GB" dirty="0"/>
          </a:p>
          <a:p>
            <a:r>
              <a:rPr lang="en-US" dirty="0"/>
              <a:t>You must include specific references to the client brief.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612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EFF4A-9903-4D47-9EFE-97A61C14E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 now need to think about filming and when you will do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6C134-ADFD-F147-A88D-935D31C82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Who will you work with?</a:t>
            </a:r>
          </a:p>
          <a:p>
            <a:endParaRPr lang="en-GB" dirty="0"/>
          </a:p>
          <a:p>
            <a:r>
              <a:rPr lang="en-GB" dirty="0"/>
              <a:t>When will you film?</a:t>
            </a:r>
          </a:p>
          <a:p>
            <a:endParaRPr lang="en-GB" dirty="0"/>
          </a:p>
          <a:p>
            <a:r>
              <a:rPr lang="en-GB" dirty="0"/>
              <a:t>Where will you go?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Produce a production schedule (you can place this in P3 </a:t>
            </a:r>
            <a:r>
              <a:rPr lang="en-GB"/>
              <a:t>when finished)</a:t>
            </a:r>
          </a:p>
        </p:txBody>
      </p:sp>
    </p:spTree>
    <p:extLst>
      <p:ext uri="{BB962C8B-B14F-4D97-AF65-F5344CB8AC3E}">
        <p14:creationId xmlns:p14="http://schemas.microsoft.com/office/powerpoint/2010/main" val="1959210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521</Words>
  <Application>Microsoft Macintosh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What you have done so far…</vt:lpstr>
      <vt:lpstr>Task 3: Create production materials  Learning Outcome 3: Be able to create production materials for an original media product to a client brief.  </vt:lpstr>
      <vt:lpstr>Your pass and merit criteria linked to the creation of your media text</vt:lpstr>
      <vt:lpstr>P4: Create production materials to be used in the original media product.</vt:lpstr>
      <vt:lpstr>The merit criteria needs to be considered when you’re filming and editing, but it can’t be fully completed until you have finished the product.   Why might this be?</vt:lpstr>
      <vt:lpstr>M3: Create production material that follows the codes and conventions of the chosen genre for the media product. </vt:lpstr>
      <vt:lpstr>You now need to think about filming and when you will do it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3: Create production materials  Learning Outcome 3: Be able to create production materials for an original media product to a client brief.  </dc:title>
  <dc:creator>Microsoft Office User</dc:creator>
  <cp:lastModifiedBy>Microsoft Office User</cp:lastModifiedBy>
  <cp:revision>4</cp:revision>
  <dcterms:created xsi:type="dcterms:W3CDTF">2018-02-05T10:37:12Z</dcterms:created>
  <dcterms:modified xsi:type="dcterms:W3CDTF">2018-02-07T11:41:47Z</dcterms:modified>
</cp:coreProperties>
</file>