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1"/>
    <p:restoredTop sz="93077"/>
  </p:normalViewPr>
  <p:slideViewPr>
    <p:cSldViewPr snapToGrid="0" snapToObjects="1">
      <p:cViewPr varScale="1">
        <p:scale>
          <a:sx n="88" d="100"/>
          <a:sy n="88" d="100"/>
        </p:scale>
        <p:origin x="200"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67B9-5585-B24A-8CA6-4A21942D6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1E002B-1C16-224A-9CFC-3B3AEF9A8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DACD5A-D6BA-7641-96FC-AD214FF189E6}"/>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85FBC6CC-90BA-3A40-9A14-F49E219EC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1BCC8A-8132-CE4A-B393-AF88097E4AD7}"/>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29839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1838-92C9-B844-B3EE-C5B666038B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90FFE9-05AA-1641-94CC-29B5DE25CB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97ACD0-EBF9-1843-9096-80551F906284}"/>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08530391-891A-2547-A243-65B1DE6375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A594E-AE1F-FF4C-9556-46D4DFEA392C}"/>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77059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BEEEEF-4B1B-3B4C-A18D-785BEB980F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36CC70-8560-364D-B210-C27A4650C8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44A85-B38B-1940-8EB7-4B95AA9348C8}"/>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451A3CCA-1BD4-174F-A950-5E3F9EBB5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E4C2D-276A-3C44-A26F-9878E2A00BF0}"/>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86563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E317-2BFF-DF4D-A472-88DB48A38A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20DCA9-B992-844F-A7CB-E0BCCBA4EB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3928A7-6096-8646-9E66-C1A87836116F}"/>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B9F805DC-D781-8942-A555-71459DD153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5AE18-ECD5-1743-B30E-3F29080488DE}"/>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34294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5B6AF-50B8-5147-8291-3BF5227199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30DD34-DCD1-384C-AF81-F48847FE90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DAD5A6-62E4-F040-90F1-3D91FB86AC6F}"/>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252F40DC-D90E-7948-9982-9E0A2AEA96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2E1AA4-FE96-E04B-B591-F68FF3C98AC0}"/>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28320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41D1-4916-BC48-A14B-F3ECBBE20E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CE422E-E247-6248-8A7E-B59B095C45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786FE6-7AAC-C54D-BB4C-98943591A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A08FD7-D7BC-7F43-AC5D-F14FF5225FD7}"/>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6" name="Footer Placeholder 5">
            <a:extLst>
              <a:ext uri="{FF2B5EF4-FFF2-40B4-BE49-F238E27FC236}">
                <a16:creationId xmlns:a16="http://schemas.microsoft.com/office/drawing/2014/main" id="{E52F7E87-AB9B-284D-A22F-19027CFBD5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727005-82BA-7946-AA5B-A9A9E2E1562C}"/>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35276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D266-B79A-8541-BA49-48496A1791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D233E5-5F53-D440-8D11-47563AF5A0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4478D1-F37F-C343-9801-57E710CE0A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50AD7D-0367-4249-A3F0-BA954F211C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CE7B7F-994B-5C42-8689-4D21EEEB9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7A9B46-FA88-5143-A6B3-1906CBDE3988}"/>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8" name="Footer Placeholder 7">
            <a:extLst>
              <a:ext uri="{FF2B5EF4-FFF2-40B4-BE49-F238E27FC236}">
                <a16:creationId xmlns:a16="http://schemas.microsoft.com/office/drawing/2014/main" id="{FAEEBA89-58CC-F648-AEC9-702DDAACFC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0A7DCC-F546-8141-A53A-8990D73259B9}"/>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06673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FE3F-4261-A44C-8762-2E5E79E54B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201604-08E3-F544-AE46-61E17404DCB1}"/>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4" name="Footer Placeholder 3">
            <a:extLst>
              <a:ext uri="{FF2B5EF4-FFF2-40B4-BE49-F238E27FC236}">
                <a16:creationId xmlns:a16="http://schemas.microsoft.com/office/drawing/2014/main" id="{9895B66B-D904-B64D-897A-4B89C90B43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90DD9D-C973-9B4D-8489-C30AA78C20BF}"/>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411634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E1893C-D31C-914B-A74D-7EA786983E5B}"/>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3" name="Footer Placeholder 2">
            <a:extLst>
              <a:ext uri="{FF2B5EF4-FFF2-40B4-BE49-F238E27FC236}">
                <a16:creationId xmlns:a16="http://schemas.microsoft.com/office/drawing/2014/main" id="{97A86A3A-6CCE-EA4F-BBBE-74841B894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1C04F-8767-9648-96A6-9E36963F0127}"/>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34081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889C-CD8E-7C46-979B-5EDF9B131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A99538-2163-E045-8D8C-A9AACCC940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C98A73-F95B-E84B-A1EC-803318CD2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646BD4-C574-AC48-B1D1-3DDBE44FDC20}"/>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6" name="Footer Placeholder 5">
            <a:extLst>
              <a:ext uri="{FF2B5EF4-FFF2-40B4-BE49-F238E27FC236}">
                <a16:creationId xmlns:a16="http://schemas.microsoft.com/office/drawing/2014/main" id="{BDAC346C-D3CD-C442-B245-54BC54B27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E7C873-26A9-324C-9303-985691EA33DA}"/>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13892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81DB-8A66-034E-BB68-DAFCF82E9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AFCBEA-C441-1E4F-8BB4-2363BBB49B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8B4E9F-6E84-B647-8C84-6064F4613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12C8A8-893C-7341-90B1-78E09FC7DE78}"/>
              </a:ext>
            </a:extLst>
          </p:cNvPr>
          <p:cNvSpPr>
            <a:spLocks noGrp="1"/>
          </p:cNvSpPr>
          <p:nvPr>
            <p:ph type="dt" sz="half" idx="10"/>
          </p:nvPr>
        </p:nvSpPr>
        <p:spPr/>
        <p:txBody>
          <a:bodyPr/>
          <a:lstStyle/>
          <a:p>
            <a:fld id="{5AEBAA8A-D5D2-CA42-A970-75910A7EE8D0}" type="datetimeFigureOut">
              <a:rPr lang="en-GB" smtClean="0"/>
              <a:t>30/04/2018</a:t>
            </a:fld>
            <a:endParaRPr lang="en-GB"/>
          </a:p>
        </p:txBody>
      </p:sp>
      <p:sp>
        <p:nvSpPr>
          <p:cNvPr id="6" name="Footer Placeholder 5">
            <a:extLst>
              <a:ext uri="{FF2B5EF4-FFF2-40B4-BE49-F238E27FC236}">
                <a16:creationId xmlns:a16="http://schemas.microsoft.com/office/drawing/2014/main" id="{781649C9-BB76-4946-BCA6-911941F3E4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AE0025-9E89-514B-AA0A-C64C01515FBA}"/>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3157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DB952-FAA5-5448-9D1D-0A978D43FF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EAD584-439C-7149-A0E2-741514BAD9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BA4D0-4898-514F-8234-62CFA08EC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BAA8A-D5D2-CA42-A970-75910A7EE8D0}" type="datetimeFigureOut">
              <a:rPr lang="en-GB" smtClean="0"/>
              <a:t>30/04/2018</a:t>
            </a:fld>
            <a:endParaRPr lang="en-GB"/>
          </a:p>
        </p:txBody>
      </p:sp>
      <p:sp>
        <p:nvSpPr>
          <p:cNvPr id="5" name="Footer Placeholder 4">
            <a:extLst>
              <a:ext uri="{FF2B5EF4-FFF2-40B4-BE49-F238E27FC236}">
                <a16:creationId xmlns:a16="http://schemas.microsoft.com/office/drawing/2014/main" id="{073537B1-0EFC-6142-8EB3-9DF0D6C5D9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0DE3C8-6C4C-3148-B688-971B1DDE6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789DD-2484-F645-BFC1-E7FADBE068ED}" type="slidenum">
              <a:rPr lang="en-GB" smtClean="0"/>
              <a:t>‹#›</a:t>
            </a:fld>
            <a:endParaRPr lang="en-GB"/>
          </a:p>
        </p:txBody>
      </p:sp>
    </p:spTree>
    <p:extLst>
      <p:ext uri="{BB962C8B-B14F-4D97-AF65-F5344CB8AC3E}">
        <p14:creationId xmlns:p14="http://schemas.microsoft.com/office/powerpoint/2010/main" val="3928259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E8379-E238-7148-8729-2363F95C7C54}"/>
              </a:ext>
            </a:extLst>
          </p:cNvPr>
          <p:cNvSpPr>
            <a:spLocks noGrp="1"/>
          </p:cNvSpPr>
          <p:nvPr>
            <p:ph type="ctrTitle"/>
          </p:nvPr>
        </p:nvSpPr>
        <p:spPr/>
        <p:txBody>
          <a:bodyPr/>
          <a:lstStyle/>
          <a:p>
            <a:r>
              <a:rPr lang="en-GB" dirty="0"/>
              <a:t>Comic Script</a:t>
            </a:r>
          </a:p>
        </p:txBody>
      </p:sp>
      <p:sp>
        <p:nvSpPr>
          <p:cNvPr id="3" name="Subtitle 2">
            <a:extLst>
              <a:ext uri="{FF2B5EF4-FFF2-40B4-BE49-F238E27FC236}">
                <a16:creationId xmlns:a16="http://schemas.microsoft.com/office/drawing/2014/main" id="{71D40AD1-6F6C-0D4B-B347-5D347240BA33}"/>
              </a:ext>
            </a:extLst>
          </p:cNvPr>
          <p:cNvSpPr>
            <a:spLocks noGrp="1"/>
          </p:cNvSpPr>
          <p:nvPr>
            <p:ph type="subTitle" idx="1"/>
          </p:nvPr>
        </p:nvSpPr>
        <p:spPr/>
        <p:txBody>
          <a:bodyPr/>
          <a:lstStyle/>
          <a:p>
            <a:endParaRPr lang="en-GB" dirty="0"/>
          </a:p>
          <a:p>
            <a:r>
              <a:rPr lang="en-GB" dirty="0"/>
              <a:t>L.O. – How can we create an effective script for our comic idea?</a:t>
            </a:r>
          </a:p>
        </p:txBody>
      </p:sp>
    </p:spTree>
    <p:extLst>
      <p:ext uri="{BB962C8B-B14F-4D97-AF65-F5344CB8AC3E}">
        <p14:creationId xmlns:p14="http://schemas.microsoft.com/office/powerpoint/2010/main" val="4281072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8A08B5-D246-194D-9841-E3DF1D1A64E0}"/>
              </a:ext>
            </a:extLst>
          </p:cNvPr>
          <p:cNvSpPr>
            <a:spLocks noGrp="1"/>
          </p:cNvSpPr>
          <p:nvPr>
            <p:ph type="ctrTitle"/>
          </p:nvPr>
        </p:nvSpPr>
        <p:spPr/>
        <p:txBody>
          <a:bodyPr/>
          <a:lstStyle/>
          <a:p>
            <a:r>
              <a:rPr lang="en-GB" dirty="0"/>
              <a:t>Now it’s your turn…</a:t>
            </a:r>
          </a:p>
        </p:txBody>
      </p:sp>
      <p:sp>
        <p:nvSpPr>
          <p:cNvPr id="5" name="Subtitle 4">
            <a:extLst>
              <a:ext uri="{FF2B5EF4-FFF2-40B4-BE49-F238E27FC236}">
                <a16:creationId xmlns:a16="http://schemas.microsoft.com/office/drawing/2014/main" id="{98D7B955-D0E2-644B-9053-2B60004B09F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4402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0094-3709-C84F-8A2A-EDC6BC8BFEC6}"/>
              </a:ext>
            </a:extLst>
          </p:cNvPr>
          <p:cNvSpPr>
            <a:spLocks noGrp="1"/>
          </p:cNvSpPr>
          <p:nvPr>
            <p:ph type="title"/>
          </p:nvPr>
        </p:nvSpPr>
        <p:spPr/>
        <p:txBody>
          <a:bodyPr/>
          <a:lstStyle/>
          <a:p>
            <a:endParaRPr lang="en-GB"/>
          </a:p>
        </p:txBody>
      </p:sp>
      <p:pic>
        <p:nvPicPr>
          <p:cNvPr id="6" name="Content Placeholder 5">
            <a:extLst>
              <a:ext uri="{FF2B5EF4-FFF2-40B4-BE49-F238E27FC236}">
                <a16:creationId xmlns:a16="http://schemas.microsoft.com/office/drawing/2014/main" id="{1177B1CF-E754-2749-8438-ACE6D292F80C}"/>
              </a:ext>
            </a:extLst>
          </p:cNvPr>
          <p:cNvPicPr>
            <a:picLocks noGrp="1" noChangeAspect="1"/>
          </p:cNvPicPr>
          <p:nvPr>
            <p:ph idx="1"/>
          </p:nvPr>
        </p:nvPicPr>
        <p:blipFill>
          <a:blip r:embed="rId2"/>
          <a:stretch>
            <a:fillRect/>
          </a:stretch>
        </p:blipFill>
        <p:spPr>
          <a:xfrm>
            <a:off x="6669741" y="-1"/>
            <a:ext cx="5494199" cy="6823631"/>
          </a:xfrm>
        </p:spPr>
      </p:pic>
      <p:pic>
        <p:nvPicPr>
          <p:cNvPr id="4" name="Content Placeholder 6">
            <a:extLst>
              <a:ext uri="{FF2B5EF4-FFF2-40B4-BE49-F238E27FC236}">
                <a16:creationId xmlns:a16="http://schemas.microsoft.com/office/drawing/2014/main" id="{6768E6DD-1FC5-AD49-8677-1F915FB3416D}"/>
              </a:ext>
            </a:extLst>
          </p:cNvPr>
          <p:cNvPicPr>
            <a:picLocks noChangeAspect="1"/>
          </p:cNvPicPr>
          <p:nvPr/>
        </p:nvPicPr>
        <p:blipFill>
          <a:blip r:embed="rId3"/>
          <a:stretch>
            <a:fillRect/>
          </a:stretch>
        </p:blipFill>
        <p:spPr>
          <a:xfrm>
            <a:off x="0" y="0"/>
            <a:ext cx="6401327" cy="6919163"/>
          </a:xfrm>
          <a:prstGeom prst="rect">
            <a:avLst/>
          </a:prstGeom>
        </p:spPr>
      </p:pic>
    </p:spTree>
    <p:extLst>
      <p:ext uri="{BB962C8B-B14F-4D97-AF65-F5344CB8AC3E}">
        <p14:creationId xmlns:p14="http://schemas.microsoft.com/office/powerpoint/2010/main" val="61789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80D33-791A-644B-A31C-577E8EB67A66}"/>
              </a:ext>
            </a:extLst>
          </p:cNvPr>
          <p:cNvSpPr>
            <a:spLocks noGrp="1"/>
          </p:cNvSpPr>
          <p:nvPr>
            <p:ph type="ctrTitle"/>
          </p:nvPr>
        </p:nvSpPr>
        <p:spPr>
          <a:xfrm>
            <a:off x="1496291" y="1052945"/>
            <a:ext cx="9144000" cy="4793672"/>
          </a:xfrm>
        </p:spPr>
        <p:txBody>
          <a:bodyPr>
            <a:normAutofit fontScale="90000"/>
          </a:bodyPr>
          <a:lstStyle/>
          <a:p>
            <a:r>
              <a:rPr lang="en-GB" b="1" dirty="0"/>
              <a:t>Task 2</a:t>
            </a:r>
            <a:r>
              <a:rPr lang="en-GB" dirty="0"/>
              <a:t>: Planning for an original graphic novel or comic idea</a:t>
            </a:r>
            <a:br>
              <a:rPr lang="en-GB" dirty="0"/>
            </a:br>
            <a:r>
              <a:rPr lang="en-GB" dirty="0"/>
              <a:t> </a:t>
            </a:r>
            <a:br>
              <a:rPr lang="en-GB" dirty="0"/>
            </a:br>
            <a:r>
              <a:rPr lang="en-GB" b="1" dirty="0"/>
              <a:t>Learning Outcome 2:</a:t>
            </a:r>
            <a:r>
              <a:rPr lang="en-GB" dirty="0"/>
              <a:t> Be able to plan the production of an original graphic novel or comic </a:t>
            </a:r>
          </a:p>
        </p:txBody>
      </p:sp>
    </p:spTree>
    <p:extLst>
      <p:ext uri="{BB962C8B-B14F-4D97-AF65-F5344CB8AC3E}">
        <p14:creationId xmlns:p14="http://schemas.microsoft.com/office/powerpoint/2010/main" val="394879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D92B-0016-4444-BE52-D55304490561}"/>
              </a:ext>
            </a:extLst>
          </p:cNvPr>
          <p:cNvSpPr>
            <a:spLocks noGrp="1"/>
          </p:cNvSpPr>
          <p:nvPr>
            <p:ph type="title"/>
          </p:nvPr>
        </p:nvSpPr>
        <p:spPr/>
        <p:txBody>
          <a:bodyPr/>
          <a:lstStyle/>
          <a:p>
            <a:r>
              <a:rPr lang="en-GB" dirty="0"/>
              <a:t>P4: Create a script for the planned story </a:t>
            </a:r>
          </a:p>
        </p:txBody>
      </p:sp>
      <p:sp>
        <p:nvSpPr>
          <p:cNvPr id="3" name="Content Placeholder 2">
            <a:extLst>
              <a:ext uri="{FF2B5EF4-FFF2-40B4-BE49-F238E27FC236}">
                <a16:creationId xmlns:a16="http://schemas.microsoft.com/office/drawing/2014/main" id="{1E84203B-2D80-5D48-A459-53B0F4829348}"/>
              </a:ext>
            </a:extLst>
          </p:cNvPr>
          <p:cNvSpPr>
            <a:spLocks noGrp="1"/>
          </p:cNvSpPr>
          <p:nvPr>
            <p:ph idx="1"/>
          </p:nvPr>
        </p:nvSpPr>
        <p:spPr/>
        <p:txBody>
          <a:bodyPr/>
          <a:lstStyle/>
          <a:p>
            <a:r>
              <a:rPr lang="en-GB" dirty="0"/>
              <a:t>You should create a script for the story for an original graphic novel or comic. The evidence must be a formal script. </a:t>
            </a:r>
          </a:p>
          <a:p>
            <a:r>
              <a:rPr lang="en-GB" dirty="0"/>
              <a:t>You should evidence this using a document embedded within the blog </a:t>
            </a:r>
          </a:p>
          <a:p>
            <a:endParaRPr lang="en-GB" dirty="0"/>
          </a:p>
        </p:txBody>
      </p:sp>
    </p:spTree>
    <p:extLst>
      <p:ext uri="{BB962C8B-B14F-4D97-AF65-F5344CB8AC3E}">
        <p14:creationId xmlns:p14="http://schemas.microsoft.com/office/powerpoint/2010/main" val="39980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82E6-A058-F34A-B5CA-3AFAD7037E1C}"/>
              </a:ext>
            </a:extLst>
          </p:cNvPr>
          <p:cNvSpPr>
            <a:spLocks noGrp="1"/>
          </p:cNvSpPr>
          <p:nvPr>
            <p:ph type="title"/>
          </p:nvPr>
        </p:nvSpPr>
        <p:spPr/>
        <p:txBody>
          <a:bodyPr/>
          <a:lstStyle/>
          <a:p>
            <a:r>
              <a:rPr lang="en-GB" dirty="0"/>
              <a:t>How do I do a script for </a:t>
            </a:r>
            <a:r>
              <a:rPr lang="en-GB"/>
              <a:t>a comic?</a:t>
            </a:r>
            <a:endParaRPr lang="en-GB" dirty="0"/>
          </a:p>
        </p:txBody>
      </p:sp>
      <p:sp>
        <p:nvSpPr>
          <p:cNvPr id="3" name="Content Placeholder 2">
            <a:extLst>
              <a:ext uri="{FF2B5EF4-FFF2-40B4-BE49-F238E27FC236}">
                <a16:creationId xmlns:a16="http://schemas.microsoft.com/office/drawing/2014/main" id="{1FFECCCF-3520-394E-8233-010834C475CE}"/>
              </a:ext>
            </a:extLst>
          </p:cNvPr>
          <p:cNvSpPr>
            <a:spLocks noGrp="1"/>
          </p:cNvSpPr>
          <p:nvPr>
            <p:ph idx="1"/>
          </p:nvPr>
        </p:nvSpPr>
        <p:spPr/>
        <p:txBody>
          <a:bodyPr>
            <a:normAutofit lnSpcReduction="10000"/>
          </a:bodyPr>
          <a:lstStyle/>
          <a:p>
            <a:r>
              <a:rPr lang="en-GB" dirty="0"/>
              <a:t>The format for a comic script is very different to a film/TV script</a:t>
            </a:r>
          </a:p>
          <a:p>
            <a:endParaRPr lang="en-GB" dirty="0"/>
          </a:p>
          <a:p>
            <a:r>
              <a:rPr lang="en-GB" dirty="0"/>
              <a:t>You must state what is happening on the specific panel using words to describe the picture and then the dialogue that would feature in the comic</a:t>
            </a:r>
          </a:p>
          <a:p>
            <a:endParaRPr lang="en-GB" dirty="0"/>
          </a:p>
          <a:p>
            <a:r>
              <a:rPr lang="en-GB" dirty="0"/>
              <a:t>You need a title page and then you describe the action for each panel and each page (you should do 6 to 10 pages)</a:t>
            </a:r>
          </a:p>
          <a:p>
            <a:endParaRPr lang="en-GB" dirty="0"/>
          </a:p>
          <a:p>
            <a:r>
              <a:rPr lang="en-GB" dirty="0"/>
              <a:t>Let’s look at an example</a:t>
            </a:r>
          </a:p>
        </p:txBody>
      </p:sp>
    </p:spTree>
    <p:extLst>
      <p:ext uri="{BB962C8B-B14F-4D97-AF65-F5344CB8AC3E}">
        <p14:creationId xmlns:p14="http://schemas.microsoft.com/office/powerpoint/2010/main" val="212343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629D-8B9E-E74E-8A82-D9616B99DD8C}"/>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F7938467-494C-1E4B-94B3-87EB6B4636A1}"/>
              </a:ext>
            </a:extLst>
          </p:cNvPr>
          <p:cNvPicPr>
            <a:picLocks noGrp="1" noChangeAspect="1"/>
          </p:cNvPicPr>
          <p:nvPr>
            <p:ph idx="1"/>
          </p:nvPr>
        </p:nvPicPr>
        <p:blipFill>
          <a:blip r:embed="rId2"/>
          <a:stretch>
            <a:fillRect/>
          </a:stretch>
        </p:blipFill>
        <p:spPr>
          <a:xfrm>
            <a:off x="2895336" y="0"/>
            <a:ext cx="6401327" cy="6919163"/>
          </a:xfrm>
        </p:spPr>
      </p:pic>
    </p:spTree>
    <p:extLst>
      <p:ext uri="{BB962C8B-B14F-4D97-AF65-F5344CB8AC3E}">
        <p14:creationId xmlns:p14="http://schemas.microsoft.com/office/powerpoint/2010/main" val="3211180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B2BDDE-4CF9-1C4C-A46E-06799CC1115C}"/>
              </a:ext>
            </a:extLst>
          </p:cNvPr>
          <p:cNvSpPr>
            <a:spLocks noGrp="1"/>
          </p:cNvSpPr>
          <p:nvPr>
            <p:ph type="ctrTitle"/>
          </p:nvPr>
        </p:nvSpPr>
        <p:spPr/>
        <p:txBody>
          <a:bodyPr>
            <a:normAutofit fontScale="90000"/>
          </a:bodyPr>
          <a:lstStyle/>
          <a:p>
            <a:r>
              <a:rPr lang="en-GB" dirty="0"/>
              <a:t>This then will be the ideas you will eventually put on the page of your comic…</a:t>
            </a:r>
          </a:p>
        </p:txBody>
      </p:sp>
      <p:sp>
        <p:nvSpPr>
          <p:cNvPr id="5" name="Subtitle 4">
            <a:extLst>
              <a:ext uri="{FF2B5EF4-FFF2-40B4-BE49-F238E27FC236}">
                <a16:creationId xmlns:a16="http://schemas.microsoft.com/office/drawing/2014/main" id="{B6503436-4159-2943-B3AC-14D6E760C78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0843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0094-3709-C84F-8A2A-EDC6BC8BFEC6}"/>
              </a:ext>
            </a:extLst>
          </p:cNvPr>
          <p:cNvSpPr>
            <a:spLocks noGrp="1"/>
          </p:cNvSpPr>
          <p:nvPr>
            <p:ph type="title"/>
          </p:nvPr>
        </p:nvSpPr>
        <p:spPr/>
        <p:txBody>
          <a:bodyPr/>
          <a:lstStyle/>
          <a:p>
            <a:endParaRPr lang="en-GB"/>
          </a:p>
        </p:txBody>
      </p:sp>
      <p:pic>
        <p:nvPicPr>
          <p:cNvPr id="6" name="Content Placeholder 5">
            <a:extLst>
              <a:ext uri="{FF2B5EF4-FFF2-40B4-BE49-F238E27FC236}">
                <a16:creationId xmlns:a16="http://schemas.microsoft.com/office/drawing/2014/main" id="{1177B1CF-E754-2749-8438-ACE6D292F80C}"/>
              </a:ext>
            </a:extLst>
          </p:cNvPr>
          <p:cNvPicPr>
            <a:picLocks noGrp="1" noChangeAspect="1"/>
          </p:cNvPicPr>
          <p:nvPr>
            <p:ph idx="1"/>
          </p:nvPr>
        </p:nvPicPr>
        <p:blipFill>
          <a:blip r:embed="rId2"/>
          <a:stretch>
            <a:fillRect/>
          </a:stretch>
        </p:blipFill>
        <p:spPr>
          <a:xfrm>
            <a:off x="6669741" y="-1"/>
            <a:ext cx="5494199" cy="6823631"/>
          </a:xfrm>
        </p:spPr>
      </p:pic>
      <p:pic>
        <p:nvPicPr>
          <p:cNvPr id="4" name="Content Placeholder 6">
            <a:extLst>
              <a:ext uri="{FF2B5EF4-FFF2-40B4-BE49-F238E27FC236}">
                <a16:creationId xmlns:a16="http://schemas.microsoft.com/office/drawing/2014/main" id="{6768E6DD-1FC5-AD49-8677-1F915FB3416D}"/>
              </a:ext>
            </a:extLst>
          </p:cNvPr>
          <p:cNvPicPr>
            <a:picLocks noChangeAspect="1"/>
          </p:cNvPicPr>
          <p:nvPr/>
        </p:nvPicPr>
        <p:blipFill>
          <a:blip r:embed="rId3"/>
          <a:stretch>
            <a:fillRect/>
          </a:stretch>
        </p:blipFill>
        <p:spPr>
          <a:xfrm>
            <a:off x="0" y="0"/>
            <a:ext cx="6401327" cy="6919163"/>
          </a:xfrm>
          <a:prstGeom prst="rect">
            <a:avLst/>
          </a:prstGeom>
        </p:spPr>
      </p:pic>
    </p:spTree>
    <p:extLst>
      <p:ext uri="{BB962C8B-B14F-4D97-AF65-F5344CB8AC3E}">
        <p14:creationId xmlns:p14="http://schemas.microsoft.com/office/powerpoint/2010/main" val="348127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48F49-3A10-0742-A26F-D645BF7A50CF}"/>
              </a:ext>
            </a:extLst>
          </p:cNvPr>
          <p:cNvSpPr>
            <a:spLocks noGrp="1"/>
          </p:cNvSpPr>
          <p:nvPr>
            <p:ph type="title"/>
          </p:nvPr>
        </p:nvSpPr>
        <p:spPr/>
        <p:txBody>
          <a:bodyPr/>
          <a:lstStyle/>
          <a:p>
            <a:endParaRPr lang="en-GB"/>
          </a:p>
        </p:txBody>
      </p:sp>
      <p:pic>
        <p:nvPicPr>
          <p:cNvPr id="6" name="Content Placeholder 5">
            <a:extLst>
              <a:ext uri="{FF2B5EF4-FFF2-40B4-BE49-F238E27FC236}">
                <a16:creationId xmlns:a16="http://schemas.microsoft.com/office/drawing/2014/main" id="{E34231BD-A5A8-8F4F-B0E8-9004739CF41F}"/>
              </a:ext>
            </a:extLst>
          </p:cNvPr>
          <p:cNvPicPr>
            <a:picLocks noGrp="1" noChangeAspect="1"/>
          </p:cNvPicPr>
          <p:nvPr>
            <p:ph idx="1"/>
          </p:nvPr>
        </p:nvPicPr>
        <p:blipFill>
          <a:blip r:embed="rId2"/>
          <a:stretch>
            <a:fillRect/>
          </a:stretch>
        </p:blipFill>
        <p:spPr>
          <a:xfrm>
            <a:off x="6401327" y="-1"/>
            <a:ext cx="5790673" cy="6958439"/>
          </a:xfrm>
        </p:spPr>
      </p:pic>
      <p:pic>
        <p:nvPicPr>
          <p:cNvPr id="4" name="Content Placeholder 6">
            <a:extLst>
              <a:ext uri="{FF2B5EF4-FFF2-40B4-BE49-F238E27FC236}">
                <a16:creationId xmlns:a16="http://schemas.microsoft.com/office/drawing/2014/main" id="{8C052F92-B2CF-F649-B944-D4C64BE01BF7}"/>
              </a:ext>
            </a:extLst>
          </p:cNvPr>
          <p:cNvPicPr>
            <a:picLocks noChangeAspect="1"/>
          </p:cNvPicPr>
          <p:nvPr/>
        </p:nvPicPr>
        <p:blipFill>
          <a:blip r:embed="rId3"/>
          <a:stretch>
            <a:fillRect/>
          </a:stretch>
        </p:blipFill>
        <p:spPr>
          <a:xfrm>
            <a:off x="0" y="0"/>
            <a:ext cx="6401327" cy="6919163"/>
          </a:xfrm>
          <a:prstGeom prst="rect">
            <a:avLst/>
          </a:prstGeom>
        </p:spPr>
      </p:pic>
    </p:spTree>
    <p:extLst>
      <p:ext uri="{BB962C8B-B14F-4D97-AF65-F5344CB8AC3E}">
        <p14:creationId xmlns:p14="http://schemas.microsoft.com/office/powerpoint/2010/main" val="341944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6C37A-391F-6D44-97B3-3A2AC4495AA8}"/>
              </a:ext>
            </a:extLst>
          </p:cNvPr>
          <p:cNvSpPr>
            <a:spLocks noGrp="1"/>
          </p:cNvSpPr>
          <p:nvPr>
            <p:ph type="title"/>
          </p:nvPr>
        </p:nvSpPr>
        <p:spPr/>
        <p:txBody>
          <a:bodyPr/>
          <a:lstStyle/>
          <a:p>
            <a:r>
              <a:rPr lang="en-GB" dirty="0"/>
              <a:t>So is it easy?</a:t>
            </a:r>
          </a:p>
        </p:txBody>
      </p:sp>
      <p:sp>
        <p:nvSpPr>
          <p:cNvPr id="3" name="Content Placeholder 2">
            <a:extLst>
              <a:ext uri="{FF2B5EF4-FFF2-40B4-BE49-F238E27FC236}">
                <a16:creationId xmlns:a16="http://schemas.microsoft.com/office/drawing/2014/main" id="{CA34C5A0-2935-044F-ACF9-F81D9229A20A}"/>
              </a:ext>
            </a:extLst>
          </p:cNvPr>
          <p:cNvSpPr>
            <a:spLocks noGrp="1"/>
          </p:cNvSpPr>
          <p:nvPr>
            <p:ph idx="1"/>
          </p:nvPr>
        </p:nvSpPr>
        <p:spPr/>
        <p:txBody>
          <a:bodyPr>
            <a:normAutofit fontScale="92500" lnSpcReduction="10000"/>
          </a:bodyPr>
          <a:lstStyle/>
          <a:p>
            <a:r>
              <a:rPr lang="en-GB" dirty="0"/>
              <a:t>What you should do is start thinking about the panel layouts for your pages</a:t>
            </a:r>
          </a:p>
          <a:p>
            <a:endParaRPr lang="en-GB" dirty="0"/>
          </a:p>
          <a:p>
            <a:r>
              <a:rPr lang="en-GB" dirty="0"/>
              <a:t>Be inspired by the comics you have read</a:t>
            </a:r>
          </a:p>
          <a:p>
            <a:endParaRPr lang="en-GB" dirty="0"/>
          </a:p>
          <a:p>
            <a:r>
              <a:rPr lang="en-GB" dirty="0"/>
              <a:t>You could sketch the panel layout now to help with your script and formalise it for P5 (Plan the structure and panel layout for the proposed original graphic novel or comic)</a:t>
            </a:r>
          </a:p>
          <a:p>
            <a:endParaRPr lang="en-GB" dirty="0"/>
          </a:p>
          <a:p>
            <a:r>
              <a:rPr lang="en-GB" dirty="0"/>
              <a:t>Working with a rough panel layout will help with your script and this will help make P5 easy to complete</a:t>
            </a:r>
          </a:p>
          <a:p>
            <a:endParaRPr lang="en-GB" dirty="0"/>
          </a:p>
          <a:p>
            <a:endParaRPr lang="en-GB" dirty="0"/>
          </a:p>
        </p:txBody>
      </p:sp>
    </p:spTree>
    <p:extLst>
      <p:ext uri="{BB962C8B-B14F-4D97-AF65-F5344CB8AC3E}">
        <p14:creationId xmlns:p14="http://schemas.microsoft.com/office/powerpoint/2010/main" val="1792001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259</Words>
  <Application>Microsoft Macintosh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Comic Script</vt:lpstr>
      <vt:lpstr>Task 2: Planning for an original graphic novel or comic idea   Learning Outcome 2: Be able to plan the production of an original graphic novel or comic </vt:lpstr>
      <vt:lpstr>P4: Create a script for the planned story </vt:lpstr>
      <vt:lpstr>How do I do a script for a comic?</vt:lpstr>
      <vt:lpstr>PowerPoint Presentation</vt:lpstr>
      <vt:lpstr>This then will be the ideas you will eventually put on the page of your comic…</vt:lpstr>
      <vt:lpstr>PowerPoint Presentation</vt:lpstr>
      <vt:lpstr>PowerPoint Presentation</vt:lpstr>
      <vt:lpstr>So is it easy?</vt:lpstr>
      <vt:lpstr>Now it’s your turn…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2018-04-27T13:41:27Z</dcterms:created>
  <dcterms:modified xsi:type="dcterms:W3CDTF">2018-04-30T12:14:57Z</dcterms:modified>
</cp:coreProperties>
</file>