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8" r:id="rId4"/>
    <p:sldId id="259" r:id="rId5"/>
    <p:sldId id="260" r:id="rId6"/>
    <p:sldId id="265" r:id="rId7"/>
    <p:sldId id="257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/>
    <p:restoredTop sz="94737"/>
  </p:normalViewPr>
  <p:slideViewPr>
    <p:cSldViewPr snapToGrid="0" snapToObjects="1">
      <p:cViewPr varScale="1">
        <p:scale>
          <a:sx n="54" d="100"/>
          <a:sy n="54" d="100"/>
        </p:scale>
        <p:origin x="216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3FAD4-46C5-6B46-A646-8856C8175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6490E8-0EB9-CD4F-82E9-85FB2A492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43BD3-6FCC-B04E-871E-CCE2F9822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CAC-EB18-1A45-9BF2-1EFD5FB873CA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0BB20-2736-DA40-986E-322067133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88D65-6000-7641-AAE1-A7DAB6150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CB0-CE02-6542-9A9E-E157998DA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77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8C7B7-D8AA-4548-A38E-95DCCB1C5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27E10-38B7-964C-87D4-BCB263C9CC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D9787-D3DA-B544-B9C1-A5515111B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CAC-EB18-1A45-9BF2-1EFD5FB873CA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78AD4-25FD-C343-AEAA-E748AD36A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6D4D8-59E8-E448-8524-CA89F6695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CB0-CE02-6542-9A9E-E157998DA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43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575398-283C-654A-8280-02D211ADDB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36A175-66F0-1943-8813-61FD6BB97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FD146-289F-BF4E-83C9-2C7BFC51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CAC-EB18-1A45-9BF2-1EFD5FB873CA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85F6D-3576-D342-B242-8C81895D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6CFED-D6FB-754A-9DD6-DDF77C0A9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CB0-CE02-6542-9A9E-E157998DA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62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EF9D-A527-6248-AF98-FB3A80BC2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0F034-2998-AB45-BCE4-CC5264416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8A784-B949-3541-BBCE-076A42A0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CAC-EB18-1A45-9BF2-1EFD5FB873CA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81DFD-DCB9-1341-B9FD-62CCCEC5C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DF1D7-30EB-3547-8752-7C14825A1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CB0-CE02-6542-9A9E-E157998DA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1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46A6D-6512-9542-8752-259BB630D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ADCB5-FE6B-D64E-BB1A-A6A469506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502CB-25D4-1645-8EED-09A4C9934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CAC-EB18-1A45-9BF2-1EFD5FB873CA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E44AF-4797-DB4B-9E1A-8F5CE336C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226FA-7B8C-1F43-B7BA-D8CEEDDC2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CB0-CE02-6542-9A9E-E157998DA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550C0-F8AB-CA43-986F-36A5D6E0D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A854B-4C86-E54E-9123-D01FD00845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632C9-A825-324F-9C10-73EC1999D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637B6-1A89-DC4F-ACD1-4A8852A92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CAC-EB18-1A45-9BF2-1EFD5FB873CA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EA9F3-F85F-8B4F-867F-0C0CE344B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33055C-5C72-D042-AB1A-917A2A805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CB0-CE02-6542-9A9E-E157998DA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36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38006-71B1-E844-A582-D11C7386F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EC1A3-12F8-C443-92C2-CB0D9065F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56FB8-97C4-5B45-941E-01AF4D694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90A367-D860-9348-9E8F-3A52B1252D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CD5AD6-8312-1F45-8816-74CBED1A38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4979F2-4094-4F49-834B-770413F6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CAC-EB18-1A45-9BF2-1EFD5FB873CA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17A2D3-6DDE-4246-9446-2FFC93784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9577B1-6C2F-2040-85B7-6D4D11DCE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CB0-CE02-6542-9A9E-E157998DA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30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E09EA-0FF2-DB45-B4BE-07A9ED2FB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1D5045-AD95-AA4A-99A7-DA332BB18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CAC-EB18-1A45-9BF2-1EFD5FB873CA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FDA8E5-371F-A742-AE0E-12E8F3DDB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B01D68-F071-2E46-8874-F624729FD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CB0-CE02-6542-9A9E-E157998DA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0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E07535-7EEA-6141-9E8C-FE6BC6694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CAC-EB18-1A45-9BF2-1EFD5FB873CA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0A20EC-A92F-FA4F-8670-E7039D378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1B6BD3-1D5A-E94E-B351-54504D81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CB0-CE02-6542-9A9E-E157998DA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52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1CC4F-0172-DF47-9D2E-E2B34D0B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E12CE-3C6D-504D-A4F2-2ABF8C690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88626-5A25-1842-86A8-F6C3E21C3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B7677-D252-1143-B1A5-C9E31B7B3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CAC-EB18-1A45-9BF2-1EFD5FB873CA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DA992-E948-EB41-9133-1C4DF682D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55D75-4552-A049-AE7B-CEE3E3774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CB0-CE02-6542-9A9E-E157998DA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49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82E0D-0C6B-664D-B968-FC2945382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1AFC9A-A5B9-EA49-A64C-938057B081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6DFE1A-6142-7E44-B198-4C4F468B9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AABA1-16E1-C74C-8E75-7B17B3D24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CAC-EB18-1A45-9BF2-1EFD5FB873CA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1E856-4818-4744-BC4A-D7EB321D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AA177F-A5B2-C541-AAFB-446B44A6A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CB0-CE02-6542-9A9E-E157998DA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68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E6A310-568F-B34B-A29D-CDFBC9E6F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692DE-4119-484F-BF90-9F97CCAD5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28CF8-85FA-3248-B141-68ED904095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B5CAC-EB18-1A45-9BF2-1EFD5FB873CA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ADB88-5454-D849-AD6A-2A276620D1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32A23-DE95-2A46-8EC9-3AD41122AA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03CB0-CE02-6542-9A9E-E157998DA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35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42FC44-A9B6-5148-943D-CFD4CAF717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Timescales and milestones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F9725F0-7E42-5D46-BC9C-E9E266A3A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1978"/>
            <a:ext cx="9144000" cy="1455821"/>
          </a:xfrm>
        </p:spPr>
        <p:txBody>
          <a:bodyPr/>
          <a:lstStyle/>
          <a:p>
            <a:r>
              <a:rPr lang="en-GB" dirty="0"/>
              <a:t>L.O. – How can we add to our LO2 pre-production materials to include timescales and milestones? </a:t>
            </a:r>
          </a:p>
        </p:txBody>
      </p:sp>
    </p:spTree>
    <p:extLst>
      <p:ext uri="{BB962C8B-B14F-4D97-AF65-F5344CB8AC3E}">
        <p14:creationId xmlns:p14="http://schemas.microsoft.com/office/powerpoint/2010/main" val="3458393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78BA2-34FD-144C-AD42-3589F12E0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have you done before? What would suit this task?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0DF7F-395F-A34A-B6CC-3B87E2BC1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tables, written notes to organise timescales and milestones (Gantt charts, production schedule, call sheets)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You will get this lesson to go back to LO2 and complete this part retrospectively</a:t>
            </a:r>
          </a:p>
        </p:txBody>
      </p:sp>
    </p:spTree>
    <p:extLst>
      <p:ext uri="{BB962C8B-B14F-4D97-AF65-F5344CB8AC3E}">
        <p14:creationId xmlns:p14="http://schemas.microsoft.com/office/powerpoint/2010/main" val="873129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864D6-2E43-614E-BCE7-8B2352205D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What should we have done so far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18A641-DEB3-0C47-A5B0-3EB536AD66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 recap</a:t>
            </a:r>
          </a:p>
        </p:txBody>
      </p:sp>
    </p:spTree>
    <p:extLst>
      <p:ext uri="{BB962C8B-B14F-4D97-AF65-F5344CB8AC3E}">
        <p14:creationId xmlns:p14="http://schemas.microsoft.com/office/powerpoint/2010/main" val="3935983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098C5-FC23-AC40-9301-19BB78758A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5974"/>
            <a:ext cx="9144000" cy="4542503"/>
          </a:xfrm>
        </p:spPr>
        <p:txBody>
          <a:bodyPr>
            <a:noAutofit/>
          </a:bodyPr>
          <a:lstStyle/>
          <a:p>
            <a:r>
              <a:rPr lang="en-GB" sz="4800" dirty="0"/>
              <a:t>Task 3: Create production materials</a:t>
            </a:r>
            <a:br>
              <a:rPr lang="en-GB" sz="4800" dirty="0"/>
            </a:br>
            <a:br>
              <a:rPr lang="en-GB" sz="4800" dirty="0"/>
            </a:br>
            <a:r>
              <a:rPr lang="en-GB" sz="4800" dirty="0"/>
              <a:t>Learning Outcome 3: Be able to create production materials for an original media product to a client brief.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DC81F-646C-FB48-BF8A-03F279AD5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en-GB" b="1" dirty="0"/>
              <a:t>L.O. – </a:t>
            </a:r>
            <a:r>
              <a:rPr lang="en-GB" dirty="0"/>
              <a:t>How do we create production materials to comply with the client brief?</a:t>
            </a:r>
          </a:p>
        </p:txBody>
      </p:sp>
    </p:spTree>
    <p:extLst>
      <p:ext uri="{BB962C8B-B14F-4D97-AF65-F5344CB8AC3E}">
        <p14:creationId xmlns:p14="http://schemas.microsoft.com/office/powerpoint/2010/main" val="285253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59FE6-32DC-8947-912C-0785C0758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P4: Create production materials to be used in the original media product.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2C3B7-C247-C74C-B3AB-555E2F112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21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You must produce production materials to create content for the production. </a:t>
            </a:r>
          </a:p>
          <a:p>
            <a:pPr marL="0" indent="0">
              <a:buNone/>
            </a:pPr>
            <a:r>
              <a:rPr lang="en-GB" dirty="0"/>
              <a:t>Your evidence must include relevant production materials for the chosen medium: </a:t>
            </a:r>
          </a:p>
          <a:p>
            <a:pPr lvl="0"/>
            <a:r>
              <a:rPr lang="en-US" dirty="0"/>
              <a:t>audio-visual products: setting up cameras, locations to film, raw footage and logging rushes (e.g. reviewing all footage/audio recorded and specifying which footage/audio is useable or not useable and why) – </a:t>
            </a:r>
            <a:r>
              <a:rPr lang="en-US" b="1" dirty="0"/>
              <a:t>you must reference any sourced content (graphics, music or sound effects etc.) not created by you. They should be copyright free or you have permission to use them</a:t>
            </a:r>
            <a:endParaRPr lang="en-GB" dirty="0"/>
          </a:p>
          <a:p>
            <a:pPr lvl="0"/>
            <a:r>
              <a:rPr lang="en-US" dirty="0"/>
              <a:t>ensure safe working practices are followed</a:t>
            </a:r>
            <a:endParaRPr lang="en-GB" dirty="0"/>
          </a:p>
          <a:p>
            <a:pPr lvl="0"/>
            <a:r>
              <a:rPr lang="en-US" dirty="0"/>
              <a:t>you’re using the pre-production materials to inform your production</a:t>
            </a:r>
            <a:endParaRPr lang="en-GB" dirty="0"/>
          </a:p>
          <a:p>
            <a:pPr lvl="0"/>
            <a:r>
              <a:rPr lang="en-GB" dirty="0"/>
              <a:t>Make sure that you document the processes with photos and comments, particularly when using equipment – take photos of you setting up the equipment and taking the shots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48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C1DF4-E118-354E-93E9-2DD330723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M3: Create production material that follows the codes and conventions of the chosen genre for the media product.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86290-7F9F-9340-84EF-49E0F96C1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You must </a:t>
            </a:r>
            <a:r>
              <a:rPr lang="en-US" dirty="0"/>
              <a:t>produce production materials that reflect the codes, conventions and genre for the media product being produced. Choose parts of the film you have created and textually </a:t>
            </a:r>
            <a:r>
              <a:rPr lang="en-US" dirty="0" err="1"/>
              <a:t>analyse</a:t>
            </a:r>
            <a:r>
              <a:rPr lang="en-US" dirty="0"/>
              <a:t> it, linking it to the codes and conventions of similar products. Use examples and be specific – use key terms learnt in Unit 1: genre, representation, narrative, connotations, etc.</a:t>
            </a:r>
            <a:endParaRPr lang="en-GB" dirty="0"/>
          </a:p>
          <a:p>
            <a:endParaRPr lang="en-GB" dirty="0"/>
          </a:p>
          <a:p>
            <a:r>
              <a:rPr lang="en-US" dirty="0"/>
              <a:t>You must include specific references to the client brief.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527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5C7246-ADA7-9A49-9849-A18D3F68AA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What to do next…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3191DEF-356B-304F-BF0C-6B1B750093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Now that we have finished our filming </a:t>
            </a:r>
            <a:r>
              <a:rPr lang="en-GB"/>
              <a:t>and editing</a:t>
            </a:r>
          </a:p>
        </p:txBody>
      </p:sp>
    </p:spTree>
    <p:extLst>
      <p:ext uri="{BB962C8B-B14F-4D97-AF65-F5344CB8AC3E}">
        <p14:creationId xmlns:p14="http://schemas.microsoft.com/office/powerpoint/2010/main" val="3754664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420B0-15E3-0A48-BE6A-C3D51CC0D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Task 2: Remember the things we were going to do retrospectively?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76853BE-073C-324E-9606-75C75100B8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777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5BDBF-664F-7D43-AA18-E1AB4C499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151593B-885A-C64D-BA9F-045FC336E7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641" y="168442"/>
            <a:ext cx="11452647" cy="6280484"/>
          </a:xfrm>
        </p:spPr>
      </p:pic>
    </p:spTree>
    <p:extLst>
      <p:ext uri="{BB962C8B-B14F-4D97-AF65-F5344CB8AC3E}">
        <p14:creationId xmlns:p14="http://schemas.microsoft.com/office/powerpoint/2010/main" val="1348360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5BDBF-664F-7D43-AA18-E1AB4C499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151593B-885A-C64D-BA9F-045FC336E7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641" y="168442"/>
            <a:ext cx="11452647" cy="6280484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213DE0A-4C95-804D-A10F-11784BAB1C36}"/>
              </a:ext>
            </a:extLst>
          </p:cNvPr>
          <p:cNvSpPr/>
          <p:nvPr/>
        </p:nvSpPr>
        <p:spPr>
          <a:xfrm>
            <a:off x="1275347" y="5727032"/>
            <a:ext cx="10371221" cy="72189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52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384</Words>
  <Application>Microsoft Macintosh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Timescales and milestones</vt:lpstr>
      <vt:lpstr>What should we have done so far</vt:lpstr>
      <vt:lpstr>Task 3: Create production materials  Learning Outcome 3: Be able to create production materials for an original media product to a client brief.  </vt:lpstr>
      <vt:lpstr>P4: Create production materials to be used in the original media product.</vt:lpstr>
      <vt:lpstr>M3: Create production material that follows the codes and conventions of the chosen genre for the media product. </vt:lpstr>
      <vt:lpstr>What to do next…</vt:lpstr>
      <vt:lpstr> Task 2: Remember the things we were going to do retrospectively?</vt:lpstr>
      <vt:lpstr>PowerPoint Presentation</vt:lpstr>
      <vt:lpstr>PowerPoint Presentation</vt:lpstr>
      <vt:lpstr>What have you done before? What would suit this task?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should we have done so far</dc:title>
  <dc:creator>Microsoft Office User</dc:creator>
  <cp:lastModifiedBy>Microsoft Office User</cp:lastModifiedBy>
  <cp:revision>3</cp:revision>
  <dcterms:created xsi:type="dcterms:W3CDTF">2018-03-11T10:01:15Z</dcterms:created>
  <dcterms:modified xsi:type="dcterms:W3CDTF">2018-03-11T10:13:38Z</dcterms:modified>
</cp:coreProperties>
</file>