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/>
    <p:restoredTop sz="94737"/>
  </p:normalViewPr>
  <p:slideViewPr>
    <p:cSldViewPr snapToGrid="0" snapToObjects="1">
      <p:cViewPr varScale="1">
        <p:scale>
          <a:sx n="54" d="100"/>
          <a:sy n="54" d="100"/>
        </p:scale>
        <p:origin x="216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3457-6AAA-FD45-8CC8-91C4486FE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27928B-6417-0647-9E5A-1FB10FD7C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9EE45-3F70-4042-93DC-A9B2E5BF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75372-1A48-7848-86BB-B0B89D6F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3BDB-0E1B-A441-92AE-BA853C75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22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0455-27CD-DC44-8121-7DBB3CD2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964793-4967-2F49-8B5F-A4FB2366F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8F32C-5B92-6148-A1D5-7D999226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3DCDE-9A67-3B41-82BC-D02E583F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9B6F3-F913-4A49-AE65-16778A40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0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0DCD7-BC51-3E49-B90C-B8DABAAC1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227D4-04C1-E142-983A-9E261E8A3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34920-6513-F143-866B-A0AAF4120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B91A4-375B-C945-BE75-CE81D695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BB52A-EB80-4B46-B8BA-9250200B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8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4405-B234-CB45-B968-7C05DDD4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592A0-D8FA-D548-BB4B-FC2FBED82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6F134-467C-7743-B513-613E3891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C6FBB-8C78-DE45-A4FA-BFD7123A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FF4B7-627B-BD42-AC29-441EAF69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0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A8EA-9E35-6747-ADDE-4176D203B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D64EB-FA03-5848-85FC-461BE6964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908D6-D79D-6D42-B4C1-956C256E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748CB-3FCE-7649-A0E5-EDFC1E99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06404-EB1D-4B4C-8E29-802F526B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5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5344-7181-144D-95DA-D72E6A4C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354E9-DCCB-4543-A8A0-6B2B3760B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6D169-636E-FF46-A2BA-DA79D3AC0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69AAA-0498-754D-A639-36792479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FA29F-234C-164C-A60E-8EB7513E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B6EAB-4A46-D44A-AC87-472188E0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9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4510-7E2F-724D-9944-92CB588A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8F538-51F9-8F4E-AFB2-631BF4EBA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45E91-86EE-CF42-B38D-7C3EAD9BE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EA8ED7-D773-DE4F-B92D-9A5CD88AD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CA1D19-D4E9-8349-9025-01D0813A2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45A1E-BC05-624D-8DC6-469A26D4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05528E-E14B-354E-AFC9-F1127A88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CDD37-A744-6147-AC12-82E62EC0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1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6BD1D-B080-924E-A02B-AFC0E44F5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AC5CEC-6082-F840-9648-80D73505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42289-CEFA-D64F-905B-EE618118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FC244-0578-1D47-978E-FD6C9FD7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06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EF8D24-6545-8D4E-833C-4F1D67DD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96408-5CCA-7040-AA04-495926EB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9B284-7961-9E42-8D4F-F79156F17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1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0C540-4ADF-2D42-ACFD-E7E30C36B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45AFD-FCD9-6B4A-A922-8A1C03DD7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27EB3-52AE-224D-AEC1-5C3AE10FF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65EFE-30D9-EF41-BAE2-DFD53C95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62270-9F58-6B4E-AA81-F418ACB27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82574-4258-7147-9F74-A1ADE2D6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0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2A57-58F5-5244-AD56-B832C49A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3A27C-9A1E-374E-9861-9AFC49E3B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6D9EC-3BAB-B545-A718-F4AB7B3AD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9C69C-24D6-2641-8495-29BD9A2E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48AC2-15E2-904F-97A6-66763ABAE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9B341-3315-294C-BB07-6FCB0AD9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4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5D36E-CC0D-7B4F-97BA-81E941DA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23315-92FC-774D-90D8-074447CE9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F32D6-E7EB-944A-ACAB-31E89F211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1E0C-DE1A-DA47-A37E-884DF194B98E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DDC0E-08F6-EB4E-8643-A5CFECBEC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7004B-3552-E342-9516-C7E440B8B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CC481-7E12-9E40-9DA5-4969243BC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5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47E2-7492-1342-8D97-8F7134B165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Analysing our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844C1-3099-8543-9625-3672BC5848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L.O. – How can we analyse our production material to highlight how effectively we have conformed to the codes and conventions?</a:t>
            </a:r>
          </a:p>
        </p:txBody>
      </p:sp>
    </p:spTree>
    <p:extLst>
      <p:ext uri="{BB962C8B-B14F-4D97-AF65-F5344CB8AC3E}">
        <p14:creationId xmlns:p14="http://schemas.microsoft.com/office/powerpoint/2010/main" val="209807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40DE50-049D-944B-8DC3-CA172102B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 have to keep in mind Tasks 4 and 5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2CC50CA-FE21-154A-9BA8-3A6027685F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Have you done these things for Task 4? If not, what do we need to do?</a:t>
            </a:r>
          </a:p>
          <a:p>
            <a:endParaRPr lang="en-GB" dirty="0"/>
          </a:p>
          <a:p>
            <a:r>
              <a:rPr lang="en-GB" dirty="0"/>
              <a:t>How can we ensure Task 5 is </a:t>
            </a:r>
            <a:r>
              <a:rPr lang="en-GB"/>
              <a:t>completed effectively?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3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EE3E3-0B68-9C4A-ACE3-3B3ABF8E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425D9F-0B5F-1A49-ACD9-4E5681BDD3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272" y="0"/>
            <a:ext cx="10841455" cy="7005930"/>
          </a:xfrm>
        </p:spPr>
      </p:pic>
    </p:spTree>
    <p:extLst>
      <p:ext uri="{BB962C8B-B14F-4D97-AF65-F5344CB8AC3E}">
        <p14:creationId xmlns:p14="http://schemas.microsoft.com/office/powerpoint/2010/main" val="84121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864F6-1D94-2D43-BD10-6385AFE4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9BE6FA-A74F-B442-A847-C02E05F264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951" y="0"/>
            <a:ext cx="11453567" cy="6858000"/>
          </a:xfrm>
        </p:spPr>
      </p:pic>
    </p:spTree>
    <p:extLst>
      <p:ext uri="{BB962C8B-B14F-4D97-AF65-F5344CB8AC3E}">
        <p14:creationId xmlns:p14="http://schemas.microsoft.com/office/powerpoint/2010/main" val="229305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49F4-1BED-1A40-9942-3A2BA633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r>
              <a:rPr lang="en-GB" b="1" dirty="0"/>
              <a:t>Task 3</a:t>
            </a:r>
            <a:r>
              <a:rPr lang="en-GB" dirty="0"/>
              <a:t>: Create production materials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B8D13-4654-8741-A9B2-302F9846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105"/>
            <a:ext cx="10515600" cy="46128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Learning Outcome 3:</a:t>
            </a:r>
            <a:r>
              <a:rPr lang="en-GB" dirty="0"/>
              <a:t> Be able to create production materials for an original media product to a client brief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Now we have completed our production we need to analyse it effectively. How does it conform to the codes and conventions that we </a:t>
            </a:r>
            <a:r>
              <a:rPr lang="en-GB" b="1" dirty="0"/>
              <a:t>highlighted in P1</a:t>
            </a:r>
            <a:r>
              <a:rPr lang="en-GB" dirty="0"/>
              <a:t>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does it </a:t>
            </a:r>
            <a:r>
              <a:rPr lang="en-GB" b="1" dirty="0"/>
              <a:t>conform to the client brief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need to be discussed in detail in the next stage of your blog entry.</a:t>
            </a:r>
          </a:p>
        </p:txBody>
      </p:sp>
    </p:spTree>
    <p:extLst>
      <p:ext uri="{BB962C8B-B14F-4D97-AF65-F5344CB8AC3E}">
        <p14:creationId xmlns:p14="http://schemas.microsoft.com/office/powerpoint/2010/main" val="261560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FB7F7-7106-8E41-B717-CFB1681A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67" y="268873"/>
            <a:ext cx="10515600" cy="862096"/>
          </a:xfrm>
        </p:spPr>
        <p:txBody>
          <a:bodyPr>
            <a:noAutofit/>
          </a:bodyPr>
          <a:lstStyle/>
          <a:p>
            <a:r>
              <a:rPr lang="en-GB" sz="3200" dirty="0"/>
              <a:t>M3: Create production material that follows the codes and conventions of the chosen genre for the media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C397-1651-A74D-B99D-81EA8EEED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9411"/>
            <a:ext cx="11405937" cy="52698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Look at your checklist.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You must </a:t>
            </a:r>
            <a:r>
              <a:rPr lang="en-US" dirty="0"/>
              <a:t>produce production materials that </a:t>
            </a:r>
            <a:r>
              <a:rPr lang="en-US" b="1" dirty="0"/>
              <a:t>reflect the codes, conventions and genre for the media product being produced </a:t>
            </a:r>
          </a:p>
          <a:p>
            <a:endParaRPr lang="en-US" dirty="0"/>
          </a:p>
          <a:p>
            <a:r>
              <a:rPr lang="en-US" b="1" dirty="0"/>
              <a:t>Choose parts of the film </a:t>
            </a:r>
            <a:r>
              <a:rPr lang="en-US" dirty="0"/>
              <a:t>you have created and </a:t>
            </a:r>
            <a:r>
              <a:rPr lang="en-US" b="1" dirty="0"/>
              <a:t>textually </a:t>
            </a:r>
            <a:r>
              <a:rPr lang="en-US" b="1" dirty="0" err="1"/>
              <a:t>analyse</a:t>
            </a:r>
            <a:r>
              <a:rPr lang="en-US" b="1" dirty="0"/>
              <a:t> </a:t>
            </a:r>
            <a:r>
              <a:rPr lang="en-US" dirty="0"/>
              <a:t>it, linking it to the </a:t>
            </a:r>
            <a:r>
              <a:rPr lang="en-US" b="1" dirty="0"/>
              <a:t>codes and conventions of similar products</a:t>
            </a:r>
            <a:r>
              <a:rPr lang="en-US" dirty="0"/>
              <a:t> (you should’ve </a:t>
            </a:r>
            <a:r>
              <a:rPr lang="en-US" dirty="0" err="1"/>
              <a:t>analysed</a:t>
            </a:r>
            <a:r>
              <a:rPr lang="en-US" dirty="0"/>
              <a:t> these in detail in P1 so reread your blog entry - refer to these findings specifically)</a:t>
            </a:r>
          </a:p>
          <a:p>
            <a:endParaRPr lang="en-US" dirty="0"/>
          </a:p>
          <a:p>
            <a:r>
              <a:rPr lang="en-US" b="1" dirty="0"/>
              <a:t>Use examples </a:t>
            </a:r>
            <a:r>
              <a:rPr lang="en-US" dirty="0"/>
              <a:t>from your production and </a:t>
            </a:r>
            <a:r>
              <a:rPr lang="en-US" b="1" dirty="0"/>
              <a:t>be specific </a:t>
            </a:r>
            <a:r>
              <a:rPr lang="en-US" dirty="0"/>
              <a:t>– </a:t>
            </a:r>
            <a:r>
              <a:rPr lang="en-US" b="1" dirty="0"/>
              <a:t>use key terms learnt in Unit 1</a:t>
            </a:r>
            <a:r>
              <a:rPr lang="en-US" dirty="0"/>
              <a:t>: genre, representation, narrative, connotations, etc.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You must include specific references to the client brief. </a:t>
            </a:r>
            <a:r>
              <a:rPr lang="en-US" b="1" dirty="0"/>
              <a:t>How does your product: promote the cultures within Cambridge? Conform to the client brief? (how might it win the award? How does it show Cambridge as a unique city that celebrates culture? Is the content original? Have you used copyright-free sources? Have you referenced them?)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81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323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Analysing our production</vt:lpstr>
      <vt:lpstr>We have to keep in mind Tasks 4 and 5</vt:lpstr>
      <vt:lpstr>PowerPoint Presentation</vt:lpstr>
      <vt:lpstr>PowerPoint Presentation</vt:lpstr>
      <vt:lpstr>Task 3: Create production materials </vt:lpstr>
      <vt:lpstr>M3: Create production material that follows the codes and conventions of the chosen genre for the media product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2018-03-11T10:13:46Z</dcterms:created>
  <dcterms:modified xsi:type="dcterms:W3CDTF">2018-03-13T12:07:16Z</dcterms:modified>
</cp:coreProperties>
</file>