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5"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p:restoredTop sz="93077"/>
  </p:normalViewPr>
  <p:slideViewPr>
    <p:cSldViewPr snapToGrid="0" snapToObjects="1">
      <p:cViewPr varScale="1">
        <p:scale>
          <a:sx n="48" d="100"/>
          <a:sy n="48" d="100"/>
        </p:scale>
        <p:origin x="200"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457A-B3B8-044D-92D5-65A01A8D53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A5B67C-68E5-DA48-8BE8-2DED5883D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2F61F1-0480-464A-B085-357D2ED396F5}"/>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5" name="Footer Placeholder 4">
            <a:extLst>
              <a:ext uri="{FF2B5EF4-FFF2-40B4-BE49-F238E27FC236}">
                <a16:creationId xmlns:a16="http://schemas.microsoft.com/office/drawing/2014/main" id="{CDD91842-5FC3-C144-B0ED-3F9DBCCA72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36071-9431-8448-A410-B21813024339}"/>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14555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2EB4-5FA6-FA4F-AD6C-412EA061A7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EE974E-C7BA-7548-8BC4-22C5D7987B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2F8ABD-12F0-AD48-B9E9-D4EF2376C5E7}"/>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5" name="Footer Placeholder 4">
            <a:extLst>
              <a:ext uri="{FF2B5EF4-FFF2-40B4-BE49-F238E27FC236}">
                <a16:creationId xmlns:a16="http://schemas.microsoft.com/office/drawing/2014/main" id="{1B6DCA4C-4133-334C-A113-C0AC84A65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E7EDCD-3344-EC47-B0A9-05CDD2EF451E}"/>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375973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0F3728-AB4C-7A4C-8A4B-7C3FC247C1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FEE4B4-35C9-7A4C-B598-847201BAB9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CFAE-3BB2-7444-8C28-FF8EA8794DD2}"/>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5" name="Footer Placeholder 4">
            <a:extLst>
              <a:ext uri="{FF2B5EF4-FFF2-40B4-BE49-F238E27FC236}">
                <a16:creationId xmlns:a16="http://schemas.microsoft.com/office/drawing/2014/main" id="{B1BE4653-9B6D-B645-8ECB-6CD827A66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1D85C-AD36-B74C-82DD-00D3F8A3A124}"/>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396722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124A-9492-B94B-BD66-CF81EB12E5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CCF9D4-2E53-704F-BF59-3D8C070C4A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963150-3013-7540-8E14-208AE3DE3703}"/>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5" name="Footer Placeholder 4">
            <a:extLst>
              <a:ext uri="{FF2B5EF4-FFF2-40B4-BE49-F238E27FC236}">
                <a16:creationId xmlns:a16="http://schemas.microsoft.com/office/drawing/2014/main" id="{664110E1-FD64-B24A-8003-6E50F66341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1A5C89-0BEA-1A4C-8731-6837D62B3521}"/>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237160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184A-D68A-1642-85BA-D02A6F6B1A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199D2E-5F11-2D42-A9EA-103019969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7303DB-7570-7340-9523-ED1F8AE06CBA}"/>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5" name="Footer Placeholder 4">
            <a:extLst>
              <a:ext uri="{FF2B5EF4-FFF2-40B4-BE49-F238E27FC236}">
                <a16:creationId xmlns:a16="http://schemas.microsoft.com/office/drawing/2014/main" id="{762D5870-7D2D-7641-9104-4D9DCDEADB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85B144-26C8-8243-BC65-DEECE45B4D4B}"/>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184191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A8C0-51D9-634F-9B17-601CE29D48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61866C-2079-5644-813D-21E4B77CCF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3805C9-5103-0D41-BC40-162732AE7F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E96E09-8784-644E-95A2-CFD766A9339B}"/>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6" name="Footer Placeholder 5">
            <a:extLst>
              <a:ext uri="{FF2B5EF4-FFF2-40B4-BE49-F238E27FC236}">
                <a16:creationId xmlns:a16="http://schemas.microsoft.com/office/drawing/2014/main" id="{1A8B4992-43D0-F44A-BA82-729DA27264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20CD5A-97A9-174E-8A24-87CCEF4FCA9C}"/>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127493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B705-CB49-4D46-9BA3-A5621A1ABC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9EFCB0-5830-6C46-8690-201A110ED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C45582-7D0E-8C43-8C59-1E5F8D5E2C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353D14-F916-5C4D-82F4-C3A8ACE2C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5E9A8B-4C2A-FD4E-B063-A7DC8DCBD0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8F6E13-58D5-3D40-AE66-E429C16CDA6D}"/>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8" name="Footer Placeholder 7">
            <a:extLst>
              <a:ext uri="{FF2B5EF4-FFF2-40B4-BE49-F238E27FC236}">
                <a16:creationId xmlns:a16="http://schemas.microsoft.com/office/drawing/2014/main" id="{5BF74386-3469-1540-A4A3-93E459B629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9497E8-6D1B-414C-B93B-C0B8216FF593}"/>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15494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4DEE-E39C-3C46-9E01-9925E177E8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B4DDE5-D699-7340-90EA-455782DDA22D}"/>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4" name="Footer Placeholder 3">
            <a:extLst>
              <a:ext uri="{FF2B5EF4-FFF2-40B4-BE49-F238E27FC236}">
                <a16:creationId xmlns:a16="http://schemas.microsoft.com/office/drawing/2014/main" id="{39C95ABD-B137-994D-8C40-07F7C9D440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7E34F3-0AF6-6542-A7B9-2EEEEBC55828}"/>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410097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4F8AF-A733-FD42-AF9F-39955BD53CE1}"/>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3" name="Footer Placeholder 2">
            <a:extLst>
              <a:ext uri="{FF2B5EF4-FFF2-40B4-BE49-F238E27FC236}">
                <a16:creationId xmlns:a16="http://schemas.microsoft.com/office/drawing/2014/main" id="{81FFAC30-B789-2B41-AB40-B2B9CAD87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C4947A-6100-DE40-AC4B-DC1B7CCB8BC6}"/>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53253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4BF3-305D-A941-8BF5-03AB0893E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3A7CA8-2204-EC4C-96EB-855CA2F82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317AA3-B8E9-8440-BBC4-6F5C4E5E0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1BF1F2-8B71-2C41-BD6E-9029A4E37185}"/>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6" name="Footer Placeholder 5">
            <a:extLst>
              <a:ext uri="{FF2B5EF4-FFF2-40B4-BE49-F238E27FC236}">
                <a16:creationId xmlns:a16="http://schemas.microsoft.com/office/drawing/2014/main" id="{CCAB5C55-791E-4D41-B7B3-5E4AB60D17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D76E61-B3FC-FF47-9A4C-8AE495247808}"/>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229665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1300-1672-3449-8AAC-8D657D9F6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B3077A-9FB9-5645-8CD1-FA60F2CC6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7FE443-BC04-6F44-930A-EE00A2F57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BE0FF3-AF88-C34C-82B1-F299C16FAC62}"/>
              </a:ext>
            </a:extLst>
          </p:cNvPr>
          <p:cNvSpPr>
            <a:spLocks noGrp="1"/>
          </p:cNvSpPr>
          <p:nvPr>
            <p:ph type="dt" sz="half" idx="10"/>
          </p:nvPr>
        </p:nvSpPr>
        <p:spPr/>
        <p:txBody>
          <a:bodyPr/>
          <a:lstStyle/>
          <a:p>
            <a:fld id="{F04F016C-1B97-AC42-A127-C6F015971915}" type="datetimeFigureOut">
              <a:rPr lang="en-GB" smtClean="0"/>
              <a:t>08/05/2018</a:t>
            </a:fld>
            <a:endParaRPr lang="en-GB"/>
          </a:p>
        </p:txBody>
      </p:sp>
      <p:sp>
        <p:nvSpPr>
          <p:cNvPr id="6" name="Footer Placeholder 5">
            <a:extLst>
              <a:ext uri="{FF2B5EF4-FFF2-40B4-BE49-F238E27FC236}">
                <a16:creationId xmlns:a16="http://schemas.microsoft.com/office/drawing/2014/main" id="{1DED7147-A97B-5742-A3AE-3823240C92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67A2C-FB66-AF47-A8F3-DA647394A751}"/>
              </a:ext>
            </a:extLst>
          </p:cNvPr>
          <p:cNvSpPr>
            <a:spLocks noGrp="1"/>
          </p:cNvSpPr>
          <p:nvPr>
            <p:ph type="sldNum" sz="quarter" idx="12"/>
          </p:nvPr>
        </p:nvSpPr>
        <p:spPr/>
        <p:txBody>
          <a:bodyPr/>
          <a:lstStyle/>
          <a:p>
            <a:fld id="{7DDBCE4A-1F52-D34F-843B-FF0473EC5D85}" type="slidenum">
              <a:rPr lang="en-GB" smtClean="0"/>
              <a:t>‹#›</a:t>
            </a:fld>
            <a:endParaRPr lang="en-GB"/>
          </a:p>
        </p:txBody>
      </p:sp>
    </p:spTree>
    <p:extLst>
      <p:ext uri="{BB962C8B-B14F-4D97-AF65-F5344CB8AC3E}">
        <p14:creationId xmlns:p14="http://schemas.microsoft.com/office/powerpoint/2010/main" val="210833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0F454-41EC-774C-A7A6-91E832EE0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FDF61E-4AB9-0D45-A74C-A434FA5AD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7FF04-D072-5A45-BA69-ED3D381B0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F016C-1B97-AC42-A127-C6F015971915}" type="datetimeFigureOut">
              <a:rPr lang="en-GB" smtClean="0"/>
              <a:t>08/05/2018</a:t>
            </a:fld>
            <a:endParaRPr lang="en-GB"/>
          </a:p>
        </p:txBody>
      </p:sp>
      <p:sp>
        <p:nvSpPr>
          <p:cNvPr id="5" name="Footer Placeholder 4">
            <a:extLst>
              <a:ext uri="{FF2B5EF4-FFF2-40B4-BE49-F238E27FC236}">
                <a16:creationId xmlns:a16="http://schemas.microsoft.com/office/drawing/2014/main" id="{5D1D1164-29B8-E943-9014-86CFAB724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C3B7D2-E54F-094E-A79C-7271A264D6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BCE4A-1F52-D34F-843B-FF0473EC5D85}" type="slidenum">
              <a:rPr lang="en-GB" smtClean="0"/>
              <a:t>‹#›</a:t>
            </a:fld>
            <a:endParaRPr lang="en-GB"/>
          </a:p>
        </p:txBody>
      </p:sp>
    </p:spTree>
    <p:extLst>
      <p:ext uri="{BB962C8B-B14F-4D97-AF65-F5344CB8AC3E}">
        <p14:creationId xmlns:p14="http://schemas.microsoft.com/office/powerpoint/2010/main" val="3943641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8379-E238-7148-8729-2363F95C7C54}"/>
              </a:ext>
            </a:extLst>
          </p:cNvPr>
          <p:cNvSpPr>
            <a:spLocks noGrp="1"/>
          </p:cNvSpPr>
          <p:nvPr>
            <p:ph type="ctrTitle"/>
          </p:nvPr>
        </p:nvSpPr>
        <p:spPr/>
        <p:txBody>
          <a:bodyPr/>
          <a:lstStyle/>
          <a:p>
            <a:r>
              <a:rPr lang="en-GB" dirty="0"/>
              <a:t>Comic Storyboard</a:t>
            </a:r>
          </a:p>
        </p:txBody>
      </p:sp>
      <p:sp>
        <p:nvSpPr>
          <p:cNvPr id="3" name="Subtitle 2">
            <a:extLst>
              <a:ext uri="{FF2B5EF4-FFF2-40B4-BE49-F238E27FC236}">
                <a16:creationId xmlns:a16="http://schemas.microsoft.com/office/drawing/2014/main" id="{71D40AD1-6F6C-0D4B-B347-5D347240BA33}"/>
              </a:ext>
            </a:extLst>
          </p:cNvPr>
          <p:cNvSpPr>
            <a:spLocks noGrp="1"/>
          </p:cNvSpPr>
          <p:nvPr>
            <p:ph type="subTitle" idx="1"/>
          </p:nvPr>
        </p:nvSpPr>
        <p:spPr/>
        <p:txBody>
          <a:bodyPr/>
          <a:lstStyle/>
          <a:p>
            <a:endParaRPr lang="en-GB" dirty="0"/>
          </a:p>
          <a:p>
            <a:r>
              <a:rPr lang="en-GB" dirty="0"/>
              <a:t>L.O. – How do we create a storyboard for a comic?</a:t>
            </a:r>
          </a:p>
        </p:txBody>
      </p:sp>
    </p:spTree>
    <p:extLst>
      <p:ext uri="{BB962C8B-B14F-4D97-AF65-F5344CB8AC3E}">
        <p14:creationId xmlns:p14="http://schemas.microsoft.com/office/powerpoint/2010/main" val="41111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180D33-791A-644B-A31C-577E8EB67A66}"/>
              </a:ext>
            </a:extLst>
          </p:cNvPr>
          <p:cNvSpPr>
            <a:spLocks noGrp="1"/>
          </p:cNvSpPr>
          <p:nvPr>
            <p:ph type="ctrTitle"/>
          </p:nvPr>
        </p:nvSpPr>
        <p:spPr>
          <a:xfrm>
            <a:off x="1496291" y="1052945"/>
            <a:ext cx="9144000" cy="4793672"/>
          </a:xfrm>
        </p:spPr>
        <p:txBody>
          <a:bodyPr>
            <a:normAutofit fontScale="90000"/>
          </a:bodyPr>
          <a:lstStyle/>
          <a:p>
            <a:r>
              <a:rPr lang="en-GB" b="1" dirty="0"/>
              <a:t>Task 3</a:t>
            </a:r>
            <a:r>
              <a:rPr lang="en-GB" dirty="0"/>
              <a:t>: Developing the plans for your graphic novel or comic</a:t>
            </a:r>
            <a:br>
              <a:rPr lang="en-GB" dirty="0"/>
            </a:br>
            <a:r>
              <a:rPr lang="en-GB" dirty="0"/>
              <a:t> </a:t>
            </a:r>
            <a:br>
              <a:rPr lang="en-GB" dirty="0"/>
            </a:br>
            <a:r>
              <a:rPr lang="en-GB" b="1" dirty="0"/>
              <a:t>Learning Outcome 2:</a:t>
            </a:r>
            <a:r>
              <a:rPr lang="en-GB" dirty="0"/>
              <a:t> Be able to plan the production of an original graphic novel or comic </a:t>
            </a:r>
          </a:p>
        </p:txBody>
      </p:sp>
    </p:spTree>
    <p:extLst>
      <p:ext uri="{BB962C8B-B14F-4D97-AF65-F5344CB8AC3E}">
        <p14:creationId xmlns:p14="http://schemas.microsoft.com/office/powerpoint/2010/main" val="171411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FD47-E9A4-0842-A7CB-54FD7688DD62}"/>
              </a:ext>
            </a:extLst>
          </p:cNvPr>
          <p:cNvSpPr>
            <a:spLocks noGrp="1"/>
          </p:cNvSpPr>
          <p:nvPr>
            <p:ph type="title"/>
          </p:nvPr>
        </p:nvSpPr>
        <p:spPr/>
        <p:txBody>
          <a:bodyPr>
            <a:normAutofit/>
          </a:bodyPr>
          <a:lstStyle/>
          <a:p>
            <a:r>
              <a:rPr lang="en-GB" dirty="0"/>
              <a:t>M1: Produce a storyboard to illustrate the flow of the story</a:t>
            </a:r>
          </a:p>
        </p:txBody>
      </p:sp>
      <p:sp>
        <p:nvSpPr>
          <p:cNvPr id="3" name="Content Placeholder 2">
            <a:extLst>
              <a:ext uri="{FF2B5EF4-FFF2-40B4-BE49-F238E27FC236}">
                <a16:creationId xmlns:a16="http://schemas.microsoft.com/office/drawing/2014/main" id="{320448E6-9EBB-F640-B116-5D1D60590776}"/>
              </a:ext>
            </a:extLst>
          </p:cNvPr>
          <p:cNvSpPr>
            <a:spLocks noGrp="1"/>
          </p:cNvSpPr>
          <p:nvPr>
            <p:ph idx="1"/>
          </p:nvPr>
        </p:nvSpPr>
        <p:spPr/>
        <p:txBody>
          <a:bodyPr/>
          <a:lstStyle/>
          <a:p>
            <a:endParaRPr lang="en-GB" dirty="0"/>
          </a:p>
          <a:p>
            <a:r>
              <a:rPr lang="en-GB" dirty="0"/>
              <a:t>So, we are to create a storyboard for our comic. All storyboards are the same, aren’t they?</a:t>
            </a:r>
          </a:p>
        </p:txBody>
      </p:sp>
    </p:spTree>
    <p:extLst>
      <p:ext uri="{BB962C8B-B14F-4D97-AF65-F5344CB8AC3E}">
        <p14:creationId xmlns:p14="http://schemas.microsoft.com/office/powerpoint/2010/main" val="261997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0A70-BC0B-FA49-B19D-7295F8102C12}"/>
              </a:ext>
            </a:extLst>
          </p:cNvPr>
          <p:cNvSpPr>
            <a:spLocks noGrp="1"/>
          </p:cNvSpPr>
          <p:nvPr>
            <p:ph type="title"/>
          </p:nvPr>
        </p:nvSpPr>
        <p:spPr/>
        <p:txBody>
          <a:bodyPr/>
          <a:lstStyle/>
          <a:p>
            <a:r>
              <a:rPr lang="en-GB" dirty="0"/>
              <a:t>The answer is…</a:t>
            </a:r>
          </a:p>
        </p:txBody>
      </p:sp>
      <p:sp>
        <p:nvSpPr>
          <p:cNvPr id="3" name="Content Placeholder 2">
            <a:extLst>
              <a:ext uri="{FF2B5EF4-FFF2-40B4-BE49-F238E27FC236}">
                <a16:creationId xmlns:a16="http://schemas.microsoft.com/office/drawing/2014/main" id="{A048BC5A-6A43-0246-A7BF-3728DBF07B47}"/>
              </a:ext>
            </a:extLst>
          </p:cNvPr>
          <p:cNvSpPr>
            <a:spLocks noGrp="1"/>
          </p:cNvSpPr>
          <p:nvPr>
            <p:ph idx="1"/>
          </p:nvPr>
        </p:nvSpPr>
        <p:spPr/>
        <p:txBody>
          <a:bodyPr/>
          <a:lstStyle/>
          <a:p>
            <a:endParaRPr lang="en-GB" dirty="0"/>
          </a:p>
          <a:p>
            <a:endParaRPr lang="en-GB" dirty="0"/>
          </a:p>
          <a:p>
            <a:r>
              <a:rPr lang="en-GB" sz="12000" dirty="0">
                <a:solidFill>
                  <a:srgbClr val="FF0000"/>
                </a:solidFill>
              </a:rPr>
              <a:t>NO!</a:t>
            </a:r>
          </a:p>
        </p:txBody>
      </p:sp>
    </p:spTree>
    <p:extLst>
      <p:ext uri="{BB962C8B-B14F-4D97-AF65-F5344CB8AC3E}">
        <p14:creationId xmlns:p14="http://schemas.microsoft.com/office/powerpoint/2010/main" val="293852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026A-BEBF-2D4C-B85C-59210A84008E}"/>
              </a:ext>
            </a:extLst>
          </p:cNvPr>
          <p:cNvSpPr>
            <a:spLocks noGrp="1"/>
          </p:cNvSpPr>
          <p:nvPr>
            <p:ph type="title"/>
          </p:nvPr>
        </p:nvSpPr>
        <p:spPr/>
        <p:txBody>
          <a:bodyPr/>
          <a:lstStyle/>
          <a:p>
            <a:r>
              <a:rPr lang="en-GB" dirty="0"/>
              <a:t>What the moderator wants to see:</a:t>
            </a:r>
          </a:p>
        </p:txBody>
      </p:sp>
      <p:sp>
        <p:nvSpPr>
          <p:cNvPr id="3" name="Content Placeholder 2">
            <a:extLst>
              <a:ext uri="{FF2B5EF4-FFF2-40B4-BE49-F238E27FC236}">
                <a16:creationId xmlns:a16="http://schemas.microsoft.com/office/drawing/2014/main" id="{09710AF7-758B-F245-98BC-E1F6B9F36271}"/>
              </a:ext>
            </a:extLst>
          </p:cNvPr>
          <p:cNvSpPr>
            <a:spLocks noGrp="1"/>
          </p:cNvSpPr>
          <p:nvPr>
            <p:ph idx="1"/>
          </p:nvPr>
        </p:nvSpPr>
        <p:spPr/>
        <p:txBody>
          <a:bodyPr>
            <a:normAutofit fontScale="92500" lnSpcReduction="10000"/>
          </a:bodyPr>
          <a:lstStyle/>
          <a:p>
            <a:pPr marL="0" indent="0">
              <a:buNone/>
            </a:pPr>
            <a:r>
              <a:rPr lang="en-GB" dirty="0"/>
              <a:t>You must produce a storyboard that shows the story flow – this will not be laid out in a panel design but must show the way the story will flow. </a:t>
            </a:r>
          </a:p>
          <a:p>
            <a:endParaRPr lang="en-GB" dirty="0"/>
          </a:p>
          <a:p>
            <a:pPr marL="0" indent="0">
              <a:buNone/>
            </a:pPr>
            <a:r>
              <a:rPr lang="en-GB" dirty="0"/>
              <a:t>On the storyboard it will be clear that these ideas have been generated by you. You should evidence this by (you should already have these things for LO2 P3, but you can add to P3 if you want and refer to them here): </a:t>
            </a:r>
          </a:p>
          <a:p>
            <a:pPr lvl="0"/>
            <a:r>
              <a:rPr lang="en-GB" dirty="0" err="1"/>
              <a:t>moodboards</a:t>
            </a:r>
            <a:r>
              <a:rPr lang="en-GB" dirty="0"/>
              <a:t>, summary of ideas, spider diagrams, initial character sketches </a:t>
            </a:r>
          </a:p>
          <a:p>
            <a:pPr lvl="0"/>
            <a:r>
              <a:rPr lang="en-GB" dirty="0"/>
              <a:t>backstory, unique character traits and/or abilities, relationship with other characters </a:t>
            </a:r>
          </a:p>
          <a:p>
            <a:pPr lvl="0"/>
            <a:r>
              <a:rPr lang="en-GB" dirty="0"/>
              <a:t>initial character drawings/illustrations to illustrate physical characteristics and movement, body, head, clothing. </a:t>
            </a:r>
          </a:p>
          <a:p>
            <a:endParaRPr lang="en-GB" dirty="0"/>
          </a:p>
        </p:txBody>
      </p:sp>
    </p:spTree>
    <p:extLst>
      <p:ext uri="{BB962C8B-B14F-4D97-AF65-F5344CB8AC3E}">
        <p14:creationId xmlns:p14="http://schemas.microsoft.com/office/powerpoint/2010/main" val="152335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799289-4C67-FF41-B3F9-B90CFBD714A3}"/>
              </a:ext>
            </a:extLst>
          </p:cNvPr>
          <p:cNvSpPr>
            <a:spLocks noGrp="1"/>
          </p:cNvSpPr>
          <p:nvPr>
            <p:ph type="ctrTitle"/>
          </p:nvPr>
        </p:nvSpPr>
        <p:spPr/>
        <p:txBody>
          <a:bodyPr/>
          <a:lstStyle/>
          <a:p>
            <a:r>
              <a:rPr lang="en-GB" dirty="0"/>
              <a:t>Example</a:t>
            </a:r>
          </a:p>
        </p:txBody>
      </p:sp>
      <p:sp>
        <p:nvSpPr>
          <p:cNvPr id="5" name="Subtitle 4">
            <a:extLst>
              <a:ext uri="{FF2B5EF4-FFF2-40B4-BE49-F238E27FC236}">
                <a16:creationId xmlns:a16="http://schemas.microsoft.com/office/drawing/2014/main" id="{F84871C4-7BA5-1F4F-ACC0-3E9FD508FC4B}"/>
              </a:ext>
            </a:extLst>
          </p:cNvPr>
          <p:cNvSpPr>
            <a:spLocks noGrp="1"/>
          </p:cNvSpPr>
          <p:nvPr>
            <p:ph type="subTitle" idx="1"/>
          </p:nvPr>
        </p:nvSpPr>
        <p:spPr/>
        <p:txBody>
          <a:bodyPr/>
          <a:lstStyle/>
          <a:p>
            <a:endParaRPr lang="en-GB" dirty="0"/>
          </a:p>
          <a:p>
            <a:r>
              <a:rPr lang="en-GB" dirty="0"/>
              <a:t>What do you see that is different to storyboards you have created previously?</a:t>
            </a:r>
          </a:p>
        </p:txBody>
      </p:sp>
    </p:spTree>
    <p:extLst>
      <p:ext uri="{BB962C8B-B14F-4D97-AF65-F5344CB8AC3E}">
        <p14:creationId xmlns:p14="http://schemas.microsoft.com/office/powerpoint/2010/main" val="404840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1E49-C432-2146-9637-E1D4FDA70AA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516CA1B-2ABD-924C-BCDA-FFA56F895090}"/>
              </a:ext>
            </a:extLst>
          </p:cNvPr>
          <p:cNvSpPr>
            <a:spLocks noGrp="1"/>
          </p:cNvSpPr>
          <p:nvPr>
            <p:ph idx="1"/>
          </p:nvPr>
        </p:nvSpPr>
        <p:spPr/>
        <p:txBody>
          <a:bodyPr/>
          <a:lstStyle/>
          <a:p>
            <a:endParaRPr lang="en-GB"/>
          </a:p>
        </p:txBody>
      </p:sp>
      <p:pic>
        <p:nvPicPr>
          <p:cNvPr id="4" name="Picture 3" descr="Macintosh HD:Users:nhl.sbaxter:Desktop:Screen Shot 2018-03-26 at 13.19.18.png">
            <a:extLst>
              <a:ext uri="{FF2B5EF4-FFF2-40B4-BE49-F238E27FC236}">
                <a16:creationId xmlns:a16="http://schemas.microsoft.com/office/drawing/2014/main" id="{C5C37DCC-259D-1147-9D32-12003A39C9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9765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32B5-B1FD-AF4F-9475-B8E1330E524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703D11EF-50A3-844F-B1E3-BB5928AC2FFD}"/>
              </a:ext>
            </a:extLst>
          </p:cNvPr>
          <p:cNvPicPr>
            <a:picLocks noGrp="1" noChangeAspect="1"/>
          </p:cNvPicPr>
          <p:nvPr>
            <p:ph idx="1"/>
          </p:nvPr>
        </p:nvPicPr>
        <p:blipFill>
          <a:blip r:embed="rId2"/>
          <a:stretch>
            <a:fillRect/>
          </a:stretch>
        </p:blipFill>
        <p:spPr>
          <a:xfrm>
            <a:off x="1364144" y="0"/>
            <a:ext cx="9463711" cy="6911090"/>
          </a:xfrm>
        </p:spPr>
      </p:pic>
    </p:spTree>
    <p:extLst>
      <p:ext uri="{BB962C8B-B14F-4D97-AF65-F5344CB8AC3E}">
        <p14:creationId xmlns:p14="http://schemas.microsoft.com/office/powerpoint/2010/main" val="18349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DB84-FE09-2448-948D-3F2864DD3E4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9E7543D-0452-B344-B221-DE2DCDF88B59}"/>
              </a:ext>
            </a:extLst>
          </p:cNvPr>
          <p:cNvPicPr>
            <a:picLocks noGrp="1" noChangeAspect="1"/>
          </p:cNvPicPr>
          <p:nvPr>
            <p:ph idx="1"/>
          </p:nvPr>
        </p:nvPicPr>
        <p:blipFill>
          <a:blip r:embed="rId2"/>
          <a:stretch>
            <a:fillRect/>
          </a:stretch>
        </p:blipFill>
        <p:spPr>
          <a:xfrm>
            <a:off x="0" y="365125"/>
            <a:ext cx="12256345" cy="5889812"/>
          </a:xfrm>
        </p:spPr>
      </p:pic>
    </p:spTree>
    <p:extLst>
      <p:ext uri="{BB962C8B-B14F-4D97-AF65-F5344CB8AC3E}">
        <p14:creationId xmlns:p14="http://schemas.microsoft.com/office/powerpoint/2010/main" val="4205249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212</Words>
  <Application>Microsoft Macintosh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Comic Storyboard</vt:lpstr>
      <vt:lpstr>Task 3: Developing the plans for your graphic novel or comic   Learning Outcome 2: Be able to plan the production of an original graphic novel or comic </vt:lpstr>
      <vt:lpstr>M1: Produce a storyboard to illustrate the flow of the story</vt:lpstr>
      <vt:lpstr>The answer is…</vt:lpstr>
      <vt:lpstr>What the moderator wants to see:</vt:lpstr>
      <vt:lpstr>Example</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2018-05-08T08:32:29Z</dcterms:created>
  <dcterms:modified xsi:type="dcterms:W3CDTF">2018-05-08T08:46:40Z</dcterms:modified>
</cp:coreProperties>
</file>