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9"/>
    <p:restoredTop sz="94737"/>
  </p:normalViewPr>
  <p:slideViewPr>
    <p:cSldViewPr snapToGrid="0" snapToObjects="1">
      <p:cViewPr varScale="1">
        <p:scale>
          <a:sx n="54" d="100"/>
          <a:sy n="54" d="100"/>
        </p:scale>
        <p:origin x="216" y="10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32397-C145-3546-996E-38DA40060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548CE0-FDFD-B547-85CB-99BCC8799B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A27F2-4E1C-8E41-9A6A-E9AE121FC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8B5E-AE61-0E49-BF20-AB95A356CF5D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2F0DC-B746-7A4B-BAB4-62F835E3B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E22AB-2BBA-6F45-AB4D-C93AD375C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C3AD-216B-AF4D-996B-BF6518AB7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355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16D77-1CA8-D040-AEA3-62642FFE9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8D1DC4-0A95-2C47-A6F0-6592F5562E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5EBA1-CAC7-B640-8AFB-96673C9B3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8B5E-AE61-0E49-BF20-AB95A356CF5D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AA3FC-EC61-B445-AA8F-89B18F71D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5040C-2559-B744-8DD5-0A564DD3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C3AD-216B-AF4D-996B-BF6518AB7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93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1BE6A5-1B8F-E544-B7AA-213D055F88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E17013-68BF-1B43-8C39-E31000981E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E5E22-D224-3E4F-965A-B61893E75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8B5E-AE61-0E49-BF20-AB95A356CF5D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22F01-07E8-9140-9950-115AFAC17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D0CE76-A0AF-E740-A7EE-D8BD42BB8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C3AD-216B-AF4D-996B-BF6518AB7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53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A9F4E-8464-EC4F-B159-F01966665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F95E8-E28C-F340-B7B9-0764CF405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FD18A-D468-2E44-99C6-CA181C0E3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8B5E-AE61-0E49-BF20-AB95A356CF5D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E7F36-6960-C24A-9BA3-C520A7D60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CC34B-B9AB-C64C-8ABD-A17606B10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C3AD-216B-AF4D-996B-BF6518AB7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57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F7DFA-9229-7840-8D56-B11BEAD38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13509-E087-EC42-AE2A-B192A7B5C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D403F-7F0A-DF4E-BF40-1AFB33C2D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8B5E-AE61-0E49-BF20-AB95A356CF5D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C2481-1504-7749-9309-9B2FCD631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7E8D6-0EC3-FE4F-9C07-4A69FCDBC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C3AD-216B-AF4D-996B-BF6518AB7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66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77DAA-87E3-8B42-ACD5-00D1F1987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887E9-FBA0-AD46-9704-F82E9A6446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63FE95-FE1C-1E4B-A1A1-6CC3372ED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B707F7-F365-4347-A83C-89753DA25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8B5E-AE61-0E49-BF20-AB95A356CF5D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D1D049-F7A5-1345-8B75-58E91D544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E151C2-03C0-EA42-9593-514D2CBDB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C3AD-216B-AF4D-996B-BF6518AB7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62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7BB01-EDE5-C941-8CC2-24AD13A32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443C8B-21B8-C641-8DE1-88BD7A75B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B60C03-0CC4-314B-BE32-BB9BFE39A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B5D973-FDB3-984C-A7D8-5FE67D07EA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E777DB-EF73-DA44-9D65-779D208810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C6B390-3F73-1B4B-9F95-AA88D2AA2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8B5E-AE61-0E49-BF20-AB95A356CF5D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3A856B-7615-A146-80BC-C6189701F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98E94-3E19-AD40-B26C-1E0C1DA76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C3AD-216B-AF4D-996B-BF6518AB7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46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A30C0-B143-4344-98B5-8BEEAB2C4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31CF19-E1A0-7846-A72D-98DA5E9CB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8B5E-AE61-0E49-BF20-AB95A356CF5D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2AADA5-CBC0-9E46-ABEF-A6A707B1A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A51E44-B3C0-2541-846D-FA08B7A3C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C3AD-216B-AF4D-996B-BF6518AB7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5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1E58E4-6EDA-AF45-9915-345940B93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8B5E-AE61-0E49-BF20-AB95A356CF5D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C714CA-83FD-1C4D-A7CF-31E6158DA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82B670-0DFB-4D4B-BA18-DD99838FC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C3AD-216B-AF4D-996B-BF6518AB7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607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7D59D-EEB8-B24C-80CF-DB216F9E8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D75CC-682A-3B47-8FA5-6112C58B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62B9C2-FE72-0B48-9581-66F1B2A88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599A5B-C551-7249-8393-EE1D75233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8B5E-AE61-0E49-BF20-AB95A356CF5D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2DC6CB-E562-224B-922F-2FD37305F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C7B541-D305-A24B-9AA4-C0E87A205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C3AD-216B-AF4D-996B-BF6518AB7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72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A08F2-00C3-8C4D-B69E-84151981A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3AC4EE-A663-B641-8250-36AC4FF643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54351F-AD1A-6B4B-8F63-22E265C63A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D4BDD0-3EB5-D945-8167-2D56D2F7C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8B5E-AE61-0E49-BF20-AB95A356CF5D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FB82A-B70F-C346-BC0B-C8D28F019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C49A35-D7B7-2849-B720-E70509109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C3AD-216B-AF4D-996B-BF6518AB7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97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30B0D0-1460-2548-ACA7-5A908A74A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494103-8C60-0A45-800D-B0473B8AA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9507C-8447-7748-9A88-1CDFB082A4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78B5E-AE61-0E49-BF20-AB95A356CF5D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0BC53-BCCF-2243-9BB7-0453EA4A6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08462-5AD9-FA44-9AC6-CE55B3B2C0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5C3AD-216B-AF4D-996B-BF6518AB7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55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E613C-02E4-3141-A363-367639880D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Task 4: </a:t>
            </a:r>
            <a:r>
              <a:rPr lang="en-GB" dirty="0"/>
              <a:t>Post-production techniques and processes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7AE841-EB78-5C47-BDDF-AA1B5FABDC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L.O. – What post-production techniques and processes should we have evidenced on our blog?</a:t>
            </a:r>
          </a:p>
        </p:txBody>
      </p:sp>
    </p:spTree>
    <p:extLst>
      <p:ext uri="{BB962C8B-B14F-4D97-AF65-F5344CB8AC3E}">
        <p14:creationId xmlns:p14="http://schemas.microsoft.com/office/powerpoint/2010/main" val="3904952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015D8C-CC43-1A4C-9679-50825A09C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147469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Learning Outcome 4:</a:t>
            </a:r>
            <a:r>
              <a:rPr lang="en-GB" dirty="0"/>
              <a:t> Be able to carry out post-production techniques and processes for an original media product to a client brief.  </a:t>
            </a:r>
          </a:p>
        </p:txBody>
      </p:sp>
    </p:spTree>
    <p:extLst>
      <p:ext uri="{BB962C8B-B14F-4D97-AF65-F5344CB8AC3E}">
        <p14:creationId xmlns:p14="http://schemas.microsoft.com/office/powerpoint/2010/main" val="1499967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A71CA2-B499-684B-B32B-6F301BBB5A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For P5, M4 and D1: Look </a:t>
            </a:r>
            <a:r>
              <a:rPr lang="en-GB"/>
              <a:t>at page 64 to 71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099FD85-7316-1144-9286-7D02B59422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252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F14CA-8F68-7849-98EB-68BAD58EB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4285"/>
          </a:xfrm>
        </p:spPr>
        <p:txBody>
          <a:bodyPr>
            <a:noAutofit/>
          </a:bodyPr>
          <a:lstStyle/>
          <a:p>
            <a:r>
              <a:rPr lang="en-GB" sz="3600" b="1" dirty="0"/>
              <a:t>(P5) </a:t>
            </a:r>
            <a:r>
              <a:rPr lang="en-GB" sz="3600" dirty="0"/>
              <a:t>You must carry out post-production stage techniques and processes consistent with your planning materials.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3D3D7-696C-4742-8613-E54EC483A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2862"/>
            <a:ext cx="10515600" cy="47163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What evidence have you included? What do you need to include?</a:t>
            </a:r>
          </a:p>
          <a:p>
            <a:pPr lvl="0"/>
            <a:r>
              <a:rPr lang="en-GB" dirty="0"/>
              <a:t>Off-line edits (no visual or audio effects), edit decision lists</a:t>
            </a:r>
          </a:p>
          <a:p>
            <a:pPr lvl="0"/>
            <a:r>
              <a:rPr lang="en-US" dirty="0"/>
              <a:t>You need to have evidence of the post-production techniques and methods you used (editing techniques) through videos and/or screenshots, which are supported with a written commentary of what you did and why (key sections only) showing</a:t>
            </a:r>
            <a:r>
              <a:rPr lang="en-GB" dirty="0"/>
              <a:t> evidence of manipulating content, applying effects, image editing </a:t>
            </a:r>
          </a:p>
          <a:p>
            <a:pPr lvl="0"/>
            <a:r>
              <a:rPr lang="en-GB" dirty="0"/>
              <a:t>Your finished media product saved and rendered appropriately</a:t>
            </a:r>
          </a:p>
          <a:p>
            <a:r>
              <a:rPr lang="en-US" dirty="0"/>
              <a:t>A review of the suitability of your media product for the target audience, and you should also discuss strengths and improvements.  This should be written notes supported with visuals/screen grabs (textual analysis)</a:t>
            </a:r>
            <a:r>
              <a:rPr lang="en-GB" dirty="0">
                <a:effectLst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2687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203</Words>
  <Application>Microsoft Macintosh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Task 4: Post-production techniques and processes </vt:lpstr>
      <vt:lpstr>Learning Outcome 4: Be able to carry out post-production techniques and processes for an original media product to a client brief.  </vt:lpstr>
      <vt:lpstr>For P5, M4 and D1: Look at page 64 to 71</vt:lpstr>
      <vt:lpstr>(P5) You must carry out post-production stage techniques and processes consistent with your planning materials. 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2018-03-14T14:53:32Z</dcterms:created>
  <dcterms:modified xsi:type="dcterms:W3CDTF">2018-03-14T15:23:48Z</dcterms:modified>
</cp:coreProperties>
</file>