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590"/>
  </p:normalViewPr>
  <p:slideViewPr>
    <p:cSldViewPr snapToGrid="0" snapToObjects="1">
      <p:cViewPr varScale="1">
        <p:scale>
          <a:sx n="76" d="100"/>
          <a:sy n="76" d="100"/>
        </p:scale>
        <p:origin x="2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20F65-7DA6-E74E-AC9C-C5C91F814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B0D5B-08A3-3641-B383-68098466E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3A468-D028-9A42-8B5E-213D4F621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23271-FDE1-EA40-91B3-E7A37114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ACB87-6567-074B-B6C5-AABAF883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4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E63A-195F-D947-A7D0-0C07F005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30F7D-BA9F-C345-A33E-9F473425C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BC364-F552-774F-9727-0D69F4738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6CB95-4C61-8745-AB85-9CC4F0C6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A250F-2C77-5C40-8E62-427B1CA1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3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8A140-9B8E-4644-9700-A812A055F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4AE7C-3582-B24D-A0BB-EF09D001C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A09B5-F318-084F-91A8-627D83C4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D49BC-FCAA-0645-BB42-78FF0DB6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0390B-5F33-A441-8214-510E4B31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6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F684-E701-AD4B-991F-4EC011D80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AE520-1F6F-A340-9DF2-75819FBFB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589B-A729-C046-9B45-CE1A6D06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5FB5B-727B-D446-9082-F980E51C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A0B40-0E32-8A4E-B615-7E51D58B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8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5337D-6F3C-4649-A964-0D83A2A48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7C49E-615B-6243-8D5D-9727C3F5D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8EAE7-B757-E24A-9143-17FE3980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5FFA1-EBD4-E14A-AB32-694B1E94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9DE46-F0F3-2543-A355-5983312C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07F6-AF59-984B-8130-19D9210FE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51C5D-F3AE-574D-984A-E0C67987C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56EE1-721E-304D-8282-0CD097BD0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1C82C-7CDA-D142-828F-C8F9DB25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43210-4EE2-8C4B-92F3-6272B9EF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674A6-D46A-5E4F-9B2C-1DF8E89E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31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98E2-2F01-A641-BD6B-FEB57EC21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4F634-E019-3540-A8E9-9CFC4561D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C15CC-082B-8B45-95B4-9C7AD33C5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A4036-4D44-8B4F-BD4D-01F720072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456C1-5767-C646-B7A1-8DC5451E3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DF108A-AE36-4444-BFA8-AA8E3A69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68CC5B-4814-9B40-A497-4556D667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CD734E-5EB8-A04A-B800-13069796C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8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8E68-B4B8-E649-B573-98DCA7AC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11473-A043-5A40-8847-47C0B664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8DB81-D2B7-164D-B21F-830BF69B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78F98E-9CB7-2A48-8DFF-23DD97E9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9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0BD4E-802F-4E42-AD2B-C63FE25B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0DAC5-A6C9-3A48-B1F5-ED014E24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993AC-E435-DF4D-9EB9-BBE6DBCD5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95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864E-33C0-424C-AAB7-E3EAAF70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8EEF-A1C0-5A41-AA2D-0C74E133E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54DF7-A72F-3D4F-8EBD-5F0FDBB0D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FC0F7-41B0-654D-AB15-9C67471D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96720-9E61-4C41-A7A0-F0720FEE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E6C3E-C7D9-8A4F-BDB8-781A2E1A8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5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D2AB5-4D1E-6E4A-8971-200CDBA8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C5207-F715-224D-BA71-08C361A1F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570EC-06DB-1543-A29E-458894BA1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C735A-4396-664B-BD66-9F8C9B977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5AF87-F0FA-E447-A5AF-8196F4BE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320BA-73D0-4546-A7A7-609A03ED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24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45277-1385-3149-B100-0A6F05D80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17678-C49F-4244-B0C3-3CDADA00C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F3C7E-51A1-744F-B4AB-ADE2F776A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AD70-5698-DF4B-98A9-A98973546B1A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CC7B4-6400-6741-966E-5DB30EFE9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4A267-DB3C-AD4C-973B-2B9302B1E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FF0C1-F5FD-6F43-8722-E849C210B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3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arahbroughton.weebly.com/learning-outcome-211.htm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114B-D554-9249-8E61-11BCBD333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Comic Development: How can we develop our comic idea further?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AB85F-4E7C-524A-8EDA-56F194040B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L.O. – What type of ways can we develop a comic idea further?</a:t>
            </a:r>
          </a:p>
        </p:txBody>
      </p:sp>
    </p:spTree>
    <p:extLst>
      <p:ext uri="{BB962C8B-B14F-4D97-AF65-F5344CB8AC3E}">
        <p14:creationId xmlns:p14="http://schemas.microsoft.com/office/powerpoint/2010/main" val="2976797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831869-9344-7848-B37F-CEF81A1E3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Let’s look at an example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74A2F4-FCAA-294C-9D31-6E9398D06C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6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2D17-9D6D-5246-A6E0-FB0F293D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859"/>
            <a:ext cx="10515600" cy="871008"/>
          </a:xfrm>
        </p:spPr>
        <p:txBody>
          <a:bodyPr>
            <a:normAutofit fontScale="90000"/>
          </a:bodyPr>
          <a:lstStyle/>
          <a:p>
            <a:r>
              <a:rPr lang="en-GB" dirty="0"/>
              <a:t>Create a spider diagram showing ways you could develop your character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B0572-7C9C-EA41-BA1A-920B795B2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467"/>
            <a:ext cx="10515600" cy="4771496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Remember</a:t>
            </a:r>
            <a:r>
              <a:rPr lang="en-GB" dirty="0"/>
              <a:t>: A minimum of two ways must be evaluated from below: </a:t>
            </a:r>
          </a:p>
          <a:p>
            <a:pPr lvl="0"/>
            <a:r>
              <a:rPr lang="en-GB" dirty="0"/>
              <a:t>Video game</a:t>
            </a:r>
          </a:p>
          <a:p>
            <a:pPr lvl="0"/>
            <a:r>
              <a:rPr lang="en-GB" dirty="0"/>
              <a:t>Film</a:t>
            </a:r>
          </a:p>
          <a:p>
            <a:pPr lvl="0"/>
            <a:r>
              <a:rPr lang="en-GB" dirty="0"/>
              <a:t>Television series (live action or animated) 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When you think of your main ideas you need to include a few sentences </a:t>
            </a:r>
            <a:r>
              <a:rPr lang="en-GB" b="1" dirty="0"/>
              <a:t>evaluating</a:t>
            </a:r>
            <a:r>
              <a:rPr lang="en-GB" dirty="0"/>
              <a:t> the feasibility of these ideas and </a:t>
            </a:r>
            <a:r>
              <a:rPr lang="en-GB" b="1" dirty="0"/>
              <a:t>explain</a:t>
            </a:r>
            <a:r>
              <a:rPr lang="en-GB" dirty="0"/>
              <a:t> why these ideas would be suitable for your comic idea (including similar examples from other comic book ideas), linking to:</a:t>
            </a:r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671EDC-F6FC-5D4E-B314-0D06FC914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742193"/>
              </p:ext>
            </p:extLst>
          </p:nvPr>
        </p:nvGraphicFramePr>
        <p:xfrm>
          <a:off x="440266" y="5780723"/>
          <a:ext cx="11311467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4934">
                  <a:extLst>
                    <a:ext uri="{9D8B030D-6E8A-4147-A177-3AD203B41FA5}">
                      <a16:colId xmlns:a16="http://schemas.microsoft.com/office/drawing/2014/main" val="3957371925"/>
                    </a:ext>
                  </a:extLst>
                </a:gridCol>
                <a:gridCol w="3206044">
                  <a:extLst>
                    <a:ext uri="{9D8B030D-6E8A-4147-A177-3AD203B41FA5}">
                      <a16:colId xmlns:a16="http://schemas.microsoft.com/office/drawing/2014/main" val="1392818997"/>
                    </a:ext>
                  </a:extLst>
                </a:gridCol>
                <a:gridCol w="3770489">
                  <a:extLst>
                    <a:ext uri="{9D8B030D-6E8A-4147-A177-3AD203B41FA5}">
                      <a16:colId xmlns:a16="http://schemas.microsoft.com/office/drawing/2014/main" val="1275367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/>
                        <a:t>Your main idea and characters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/>
                        <a:t>The narrative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/>
                        <a:t>The genre and sub-genres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820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/>
                        <a:t>The target audience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/>
                        <a:t>Profitability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/>
                        <a:t>The type of publisher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7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92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180D33-791A-644B-A31C-577E8EB67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1" y="1052945"/>
            <a:ext cx="9144000" cy="47936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Task 3</a:t>
            </a:r>
            <a:r>
              <a:rPr lang="en-GB" dirty="0"/>
              <a:t>: Developing the plans for your graphic novel or comic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b="1" dirty="0"/>
              <a:t>Learning Outcome 2:</a:t>
            </a:r>
            <a:r>
              <a:rPr lang="en-GB" dirty="0"/>
              <a:t> Be able to plan the production of an original graphic novel or comic </a:t>
            </a:r>
          </a:p>
        </p:txBody>
      </p:sp>
    </p:spTree>
    <p:extLst>
      <p:ext uri="{BB962C8B-B14F-4D97-AF65-F5344CB8AC3E}">
        <p14:creationId xmlns:p14="http://schemas.microsoft.com/office/powerpoint/2010/main" val="213552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C0F86-2731-9047-A199-E9747759D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8990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D1</a:t>
            </a:r>
            <a:r>
              <a:rPr lang="en-GB" dirty="0"/>
              <a:t>: Evaluate the feasibility for further development of the main character in future stories across different media formats </a:t>
            </a:r>
          </a:p>
        </p:txBody>
      </p:sp>
    </p:spTree>
    <p:extLst>
      <p:ext uri="{BB962C8B-B14F-4D97-AF65-F5344CB8AC3E}">
        <p14:creationId xmlns:p14="http://schemas.microsoft.com/office/powerpoint/2010/main" val="110233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4844-E227-7C48-88BC-55E430DE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distinction criteria is all about how you might be able to develop your ideas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5E20-C181-5741-914E-601E8639F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examiner says that you must: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evaluate the feasibility of further developments of the main character across different media formats. A minimum of two must be evaluated from below: 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Video game</a:t>
            </a:r>
          </a:p>
          <a:p>
            <a:pPr lvl="0"/>
            <a:r>
              <a:rPr lang="en-GB" dirty="0"/>
              <a:t>Film</a:t>
            </a:r>
          </a:p>
          <a:p>
            <a:pPr lvl="0"/>
            <a:r>
              <a:rPr lang="en-GB" dirty="0"/>
              <a:t>Television series (live action or animated)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00F4C30-1920-0F4E-A141-56230D41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32BD7B-3F18-0F4B-BC2D-8D14FCFD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To give you some idea, this means how feasible is it that your character’s story will continue past this story you have made?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Could this character turn up in other cross-promotions?</a:t>
            </a:r>
          </a:p>
        </p:txBody>
      </p:sp>
    </p:spTree>
    <p:extLst>
      <p:ext uri="{BB962C8B-B14F-4D97-AF65-F5344CB8AC3E}">
        <p14:creationId xmlns:p14="http://schemas.microsoft.com/office/powerpoint/2010/main" val="269588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170C-F13E-8843-AE07-E91D9B9D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media institutions want to develop their ideas further?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955B8-D508-8B41-A3B7-1C782D189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Can you give any examples?</a:t>
            </a:r>
          </a:p>
        </p:txBody>
      </p:sp>
    </p:spTree>
    <p:extLst>
      <p:ext uri="{BB962C8B-B14F-4D97-AF65-F5344CB8AC3E}">
        <p14:creationId xmlns:p14="http://schemas.microsoft.com/office/powerpoint/2010/main" val="72431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0DA2-AF37-B343-AA60-732C6153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A84C-E527-B64D-87DB-ECDCAC141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pairs, you are to look at a comic book idea and see how it has branched off into other forms of media</a:t>
            </a:r>
          </a:p>
          <a:p>
            <a:endParaRPr lang="en-GB" dirty="0"/>
          </a:p>
          <a:p>
            <a:r>
              <a:rPr lang="en-GB" dirty="0"/>
              <a:t>Create a presentation that looks at the way the comic book idea and/or characters have been used in different media formats</a:t>
            </a:r>
          </a:p>
          <a:p>
            <a:endParaRPr lang="en-GB" dirty="0"/>
          </a:p>
          <a:p>
            <a:r>
              <a:rPr lang="en-GB" dirty="0"/>
              <a:t>Try to couple your findings with some statistics and facts that show how successful (or unsuccessful) they have been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Which </a:t>
            </a:r>
            <a:r>
              <a:rPr lang="en-GB"/>
              <a:t>comic book ideas </a:t>
            </a:r>
            <a:r>
              <a:rPr lang="en-GB" dirty="0"/>
              <a:t>will you focus on?</a:t>
            </a:r>
          </a:p>
        </p:txBody>
      </p:sp>
    </p:spTree>
    <p:extLst>
      <p:ext uri="{BB962C8B-B14F-4D97-AF65-F5344CB8AC3E}">
        <p14:creationId xmlns:p14="http://schemas.microsoft.com/office/powerpoint/2010/main" val="133544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D52571-9FDF-244F-B0AC-4453CB60DD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Developing your comic idea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CF946B9-FF15-E24D-B135-539BE4921D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L.O. – What ways will you develop your comic book ideas further and why would these ideas suit your comic?</a:t>
            </a:r>
          </a:p>
        </p:txBody>
      </p:sp>
    </p:spTree>
    <p:extLst>
      <p:ext uri="{BB962C8B-B14F-4D97-AF65-F5344CB8AC3E}">
        <p14:creationId xmlns:p14="http://schemas.microsoft.com/office/powerpoint/2010/main" val="9448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2D17-9D6D-5246-A6E0-FB0F293D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859"/>
            <a:ext cx="10515600" cy="871008"/>
          </a:xfrm>
        </p:spPr>
        <p:txBody>
          <a:bodyPr>
            <a:normAutofit fontScale="90000"/>
          </a:bodyPr>
          <a:lstStyle/>
          <a:p>
            <a:r>
              <a:rPr lang="en-GB" dirty="0"/>
              <a:t>Create a spider diagram showing ways you could develop your character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B0572-7C9C-EA41-BA1A-920B795B2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467"/>
            <a:ext cx="10515600" cy="4771496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Remember</a:t>
            </a:r>
            <a:r>
              <a:rPr lang="en-GB" dirty="0"/>
              <a:t>: A minimum of two ways must be evaluated from below: </a:t>
            </a:r>
          </a:p>
          <a:p>
            <a:pPr lvl="0"/>
            <a:r>
              <a:rPr lang="en-GB" dirty="0"/>
              <a:t>Video game</a:t>
            </a:r>
          </a:p>
          <a:p>
            <a:pPr lvl="0"/>
            <a:r>
              <a:rPr lang="en-GB" dirty="0"/>
              <a:t>Film</a:t>
            </a:r>
          </a:p>
          <a:p>
            <a:pPr lvl="0"/>
            <a:r>
              <a:rPr lang="en-GB" dirty="0"/>
              <a:t>Television series (live action or animated) 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When you think of your main ideas you need to include a few sentences evaluating the feasibility of these ideas and explain why these ideas would be suitable for your comic idea (including similar examples from other comic book ideas), linking to:</a:t>
            </a:r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671EDC-F6FC-5D4E-B314-0D06FC914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61268"/>
              </p:ext>
            </p:extLst>
          </p:nvPr>
        </p:nvGraphicFramePr>
        <p:xfrm>
          <a:off x="440266" y="5780723"/>
          <a:ext cx="11311467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4934">
                  <a:extLst>
                    <a:ext uri="{9D8B030D-6E8A-4147-A177-3AD203B41FA5}">
                      <a16:colId xmlns:a16="http://schemas.microsoft.com/office/drawing/2014/main" val="3957371925"/>
                    </a:ext>
                  </a:extLst>
                </a:gridCol>
                <a:gridCol w="3206044">
                  <a:extLst>
                    <a:ext uri="{9D8B030D-6E8A-4147-A177-3AD203B41FA5}">
                      <a16:colId xmlns:a16="http://schemas.microsoft.com/office/drawing/2014/main" val="1392818997"/>
                    </a:ext>
                  </a:extLst>
                </a:gridCol>
                <a:gridCol w="3770489">
                  <a:extLst>
                    <a:ext uri="{9D8B030D-6E8A-4147-A177-3AD203B41FA5}">
                      <a16:colId xmlns:a16="http://schemas.microsoft.com/office/drawing/2014/main" val="1275367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Your main idea and characters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 narrative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 genre and sub-genres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820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 target audience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Profitability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 type of publisher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7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60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483</Words>
  <Application>Microsoft Macintosh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Comic Development: How can we develop our comic idea further?</vt:lpstr>
      <vt:lpstr>Task 3: Developing the plans for your graphic novel or comic   Learning Outcome 2: Be able to plan the production of an original graphic novel or comic </vt:lpstr>
      <vt:lpstr>D1: Evaluate the feasibility for further development of the main character in future stories across different media formats </vt:lpstr>
      <vt:lpstr>The distinction criteria is all about how you might be able to develop your ideas further</vt:lpstr>
      <vt:lpstr>PowerPoint Presentation</vt:lpstr>
      <vt:lpstr>Why do media institutions want to develop their ideas further?</vt:lpstr>
      <vt:lpstr>Research task:</vt:lpstr>
      <vt:lpstr>Developing your comic idea</vt:lpstr>
      <vt:lpstr>Create a spider diagram showing ways you could develop your character further</vt:lpstr>
      <vt:lpstr>Let’s look at an example</vt:lpstr>
      <vt:lpstr>Create a spider diagram showing ways you could develop your character further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2018-06-12T08:30:20Z</dcterms:created>
  <dcterms:modified xsi:type="dcterms:W3CDTF">2018-06-14T08:49:33Z</dcterms:modified>
</cp:coreProperties>
</file>