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/>
    <p:restoredTop sz="94737"/>
  </p:normalViewPr>
  <p:slideViewPr>
    <p:cSldViewPr snapToGrid="0" snapToObjects="1">
      <p:cViewPr varScale="1">
        <p:scale>
          <a:sx n="54" d="100"/>
          <a:sy n="54" d="100"/>
        </p:scale>
        <p:origin x="216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F3DB-D548-6246-B76A-1E184FD83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B7537-F64F-1040-851B-F85E15334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64C1-DCF3-F748-B8F1-61D01AF0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D2A7E-DC3D-B24B-A7E9-A45D6243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7752-B2D3-6043-A049-FA03A617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3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2EA1-186E-EE40-9F74-2ADFCA51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1278B-CEC7-0E4E-B808-CD60284C3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AB6EE-7AEC-D04C-9E47-833019BD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B8A16-80B1-B14A-86ED-213FFEC0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50C27-8474-114B-81B8-9A4EFFE3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6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58156-0713-3C4B-8C7C-2E1F8930A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860B4-857C-BF45-8131-15D28D3E6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1954C-8805-824B-A141-10870C86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4E1ED-5A5C-2A4E-A532-C73E0760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93A9E-EE66-DC47-8029-64CCB424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6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CB92-DA05-7640-86E0-CB6B75FD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656A2-C26C-8440-915E-5DD07C00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C9667-E020-7344-8D3F-B11480A6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5ACE0-858E-CA4D-8354-8711F055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5307C-2AC1-6B4A-A9F2-CD40382A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6B6CF-C842-6F4D-9B4B-7499C888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E505E-4805-F448-8D25-FB5636E52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8D1EC-ADBE-1A4C-8022-DABB8D86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EDD77-123D-4743-A72F-8A58A45E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B3E3F-8590-AF40-840C-E01A0254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5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11AC-350E-6E49-B275-39957A38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B1ABA-E634-9A40-B280-578B3EFE6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2E198-7703-4642-8164-333F252A2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AC9FD-866A-114A-A024-0666DF7D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80F2B-99DB-D446-BEFF-4A707935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3B6BD-2B41-1D46-850E-AF402931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9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5CC4-685E-3244-ABF5-2BE44CEAB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B4838-8910-2345-A93B-CE853AE71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D3F32-1E3F-314E-9ED6-9921BF31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C6592-FD94-8342-8700-648BC0F2A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3E487-FCDC-C845-B00B-BEF080D9B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14988-36D6-4641-B0F1-F21E7EA2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8CC82-32A6-D343-A1CA-67BD04F8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6BE12-2225-ED44-9571-00281A34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34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5C0D-D283-8F40-846A-FC4690CE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93F04-FBFF-7047-9839-23EE554B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28B3B-900F-2442-BE3D-247DFE15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B6343-6344-E64F-989D-F784F8AE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53947-F75E-7B4F-A830-D4A654D8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34258-2A3D-924A-900F-65165326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CCC30-547A-F54B-B604-107ED60C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B9FF-2238-9A4B-925E-79137CB6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AD9A-9216-394F-88E7-37D7ADA74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8CBA1-7EB7-4C46-866E-A21CF4702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D4372-9755-9545-A4FE-5219593B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FCB21-0125-0849-BF93-9D190A90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2A75F-2302-244A-9CDB-E6D9BB39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47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50F2-5668-3543-93C1-AB9E96A3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05D82C-BB62-5749-8085-0772F8998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C5D4B-A065-8A48-A645-E97C96CCF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5FC44-4DB1-B54A-92C9-994CE61A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EE5E1-E085-D24C-B627-72EA9F83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5934F-1EE4-BB48-9141-784A7048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3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0E393-8306-6E46-9EF7-4939473E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31F0F-5FAD-1549-8AA5-0AE449C3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67C81-5AB5-8141-9E61-916D1F67D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16DD-B079-5A42-9884-83D46825BA1E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C5F59-2C28-0F46-8BA0-31A501FD5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75791-C960-2147-B3D1-51D27E3EA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1AF7-958E-214F-8FB6-DAF90CEE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2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46D4-5A40-C545-B5C1-A4B5F634B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Task 5: </a:t>
            </a:r>
            <a:r>
              <a:rPr lang="en-GB" dirty="0"/>
              <a:t>Meeting the client brief (THE FINAL TASK!)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57363-D9E0-0C45-B6EB-BADE1EB9B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L.O. – How can we evidence that we have met the client brief?</a:t>
            </a:r>
          </a:p>
        </p:txBody>
      </p:sp>
    </p:spTree>
    <p:extLst>
      <p:ext uri="{BB962C8B-B14F-4D97-AF65-F5344CB8AC3E}">
        <p14:creationId xmlns:p14="http://schemas.microsoft.com/office/powerpoint/2010/main" val="18855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12E1C-B502-E744-8BD4-C00E282D5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71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Learning Outcome 4:</a:t>
            </a:r>
            <a:r>
              <a:rPr lang="en-GB" dirty="0"/>
              <a:t> Be able to carry out post-production techniques and processes for an original media product to a client brief.  </a:t>
            </a:r>
          </a:p>
        </p:txBody>
      </p:sp>
    </p:spTree>
    <p:extLst>
      <p:ext uri="{BB962C8B-B14F-4D97-AF65-F5344CB8AC3E}">
        <p14:creationId xmlns:p14="http://schemas.microsoft.com/office/powerpoint/2010/main" val="104802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A71CA2-B499-684B-B32B-6F301BBB5A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For P5, M4 and D1: Look at page 64 to 71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099FD85-7316-1144-9286-7D02B5942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2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A6FF-49CD-1942-B29A-D61F6737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different ways might we export the finished product? Why? (link to the client brief)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DA15-B8A9-D548-A3EA-0B68260F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89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C8D8-3AC4-0F48-AB07-C3DA60A8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M4: Demonstrate how the exported media product meets the client brief</a:t>
            </a:r>
            <a:r>
              <a:rPr lang="en-GB" dirty="0">
                <a:effectLst/>
              </a:rPr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5D691-608B-8F44-8B05-4B260D9A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(M4) </a:t>
            </a:r>
            <a:r>
              <a:rPr lang="en-GB" dirty="0"/>
              <a:t>Your evidence must include: 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You will need to export the audio-visual product appropriate for its use. Why might you save different quality files? (Think about how they might use it in marketing and promoting the film)</a:t>
            </a:r>
          </a:p>
          <a:p>
            <a:pPr lvl="0"/>
            <a:endParaRPr lang="en-GB" dirty="0"/>
          </a:p>
          <a:p>
            <a:pPr lvl="0"/>
            <a:r>
              <a:rPr lang="en-US" dirty="0"/>
              <a:t>Explain how the exported media product meets the client brief – brief report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20D7-131A-A141-85D8-7D661D08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D1: Analyse how post- production techniques and processes create meaning in the media product to meet the client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4464-329E-714E-96EE-445DE90C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453" y="1825625"/>
            <a:ext cx="11381873" cy="4767680"/>
          </a:xfrm>
        </p:spPr>
        <p:txBody>
          <a:bodyPr>
            <a:normAutofit fontScale="92500"/>
          </a:bodyPr>
          <a:lstStyle/>
          <a:p>
            <a:endParaRPr lang="en-GB" dirty="0"/>
          </a:p>
          <a:p>
            <a:r>
              <a:rPr lang="en-US" dirty="0"/>
              <a:t>You need to create a written report analyzing how post-production techniques and processes that you used created meaning in the audio-visual product. </a:t>
            </a:r>
          </a:p>
          <a:p>
            <a:endParaRPr lang="en-US" dirty="0"/>
          </a:p>
          <a:p>
            <a:r>
              <a:rPr lang="en-US" dirty="0"/>
              <a:t>This must include a reference to meeting the requirements of the client brief and proposal. This must also include the specific post-production tools used to create meaning supported with examples from the media product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Which elements helped to create meaning and why were they successful in creating a promotional video? Make comparisons and reference codes and conventions in similar media products.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5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260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Task 5: Meeting the client brief (THE FINAL TASK!)</vt:lpstr>
      <vt:lpstr>Learning Outcome 4: Be able to carry out post-production techniques and processes for an original media product to a client brief.  </vt:lpstr>
      <vt:lpstr>For P5, M4 and D1: Look at page 64 to 71</vt:lpstr>
      <vt:lpstr>What different ways might we export the finished product? Why? (link to the client brief)</vt:lpstr>
      <vt:lpstr>M4: Demonstrate how the exported media product meets the client brief </vt:lpstr>
      <vt:lpstr>D1: Analyse how post- production techniques and processes create meaning in the media product to meet the client brief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2018-03-14T15:00:07Z</dcterms:created>
  <dcterms:modified xsi:type="dcterms:W3CDTF">2018-03-14T15:25:57Z</dcterms:modified>
</cp:coreProperties>
</file>