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/>
    <p:restoredTop sz="94645"/>
  </p:normalViewPr>
  <p:slideViewPr>
    <p:cSldViewPr snapToGrid="0" snapToObjects="1">
      <p:cViewPr varScale="1">
        <p:scale>
          <a:sx n="96" d="100"/>
          <a:sy n="96" d="100"/>
        </p:scale>
        <p:origin x="17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80211-298E-5A40-A877-4F9FEDBC547F}" type="datetimeFigureOut">
              <a:rPr lang="en-US" smtClean="0"/>
              <a:t>11/5/17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07B50-C4FE-244B-8DC4-8522971F8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AEB98B92-9D53-3C46-8307-38383CBE338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166433E-D72B-7044-A5AA-4047C9A92E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92-9D53-3C46-8307-38383CBE338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433E-D72B-7044-A5AA-4047C9A92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92-9D53-3C46-8307-38383CBE338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433E-D72B-7044-A5AA-4047C9A92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92-9D53-3C46-8307-38383CBE338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433E-D72B-7044-A5AA-4047C9A92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92-9D53-3C46-8307-38383CBE338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433E-D72B-7044-A5AA-4047C9A92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92-9D53-3C46-8307-38383CBE338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433E-D72B-7044-A5AA-4047C9A92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92-9D53-3C46-8307-38383CBE338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433E-D72B-7044-A5AA-4047C9A92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92-9D53-3C46-8307-38383CBE338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433E-D72B-7044-A5AA-4047C9A92E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92-9D53-3C46-8307-38383CBE338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433E-D72B-7044-A5AA-4047C9A92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92-9D53-3C46-8307-38383CBE338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433E-D72B-7044-A5AA-4047C9A92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92-9D53-3C46-8307-38383CBE338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433E-D72B-7044-A5AA-4047C9A92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92-9D53-3C46-8307-38383CBE338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433E-D72B-7044-A5AA-4047C9A92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92-9D53-3C46-8307-38383CBE338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433E-D72B-7044-A5AA-4047C9A92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92-9D53-3C46-8307-38383CBE338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433E-D72B-7044-A5AA-4047C9A92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92-9D53-3C46-8307-38383CBE338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433E-D72B-7044-A5AA-4047C9A92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92-9D53-3C46-8307-38383CBE338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433E-D72B-7044-A5AA-4047C9A92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92-9D53-3C46-8307-38383CBE338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433E-D72B-7044-A5AA-4047C9A92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98B92-9D53-3C46-8307-38383CBE338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66433E-D72B-7044-A5AA-4047C9A92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50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14: </a:t>
            </a:r>
            <a:r>
              <a:rPr lang="en-US" dirty="0" err="1" smtClean="0"/>
              <a:t>rADIO</a:t>
            </a:r>
            <a:r>
              <a:rPr lang="en-US" dirty="0" smtClean="0"/>
              <a:t> INDUSTRY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5739" y="4558011"/>
            <a:ext cx="6654386" cy="5043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algn="just"/>
            <a:r>
              <a:rPr lang="en-US" b="1" dirty="0" err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</a:t>
            </a:r>
            <a:r>
              <a:rPr lang="en-US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 OBJECTIVE: </a:t>
            </a:r>
            <a:r>
              <a:rPr lang="en-US" b="1" cap="none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To recall how radio can be distributed.</a:t>
            </a:r>
            <a:endParaRPr lang="en-US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78" y="1117415"/>
            <a:ext cx="7353300" cy="231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650815"/>
            <a:ext cx="3048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listen to the radio?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What do you physically do?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Where do you listen?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How do you listen?</a:t>
            </a:r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37614" y="6353680"/>
            <a:ext cx="6654386" cy="504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</a:t>
            </a:r>
            <a:r>
              <a:rPr lang="en-US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EARNING OBJECTIVE: To recall how radio can be distributed.</a:t>
            </a:r>
            <a:endParaRPr lang="en-US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852">
            <a:off x="7890063" y="680717"/>
            <a:ext cx="4556656" cy="2126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8991"/>
            <a:ext cx="3118679" cy="2339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8328"/>
            <a:ext cx="3118679" cy="162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079" y="541058"/>
            <a:ext cx="10131425" cy="1456267"/>
          </a:xfrm>
        </p:spPr>
        <p:txBody>
          <a:bodyPr/>
          <a:lstStyle/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In groups research: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3180891"/>
            <a:ext cx="10131425" cy="3649133"/>
          </a:xfrm>
        </p:spPr>
        <p:txBody>
          <a:bodyPr/>
          <a:lstStyle/>
          <a:p>
            <a:r>
              <a:rPr lang="en-US" sz="2400" dirty="0" smtClean="0"/>
              <a:t>What is the difference between FM, AM, MW and DAB?</a:t>
            </a:r>
          </a:p>
          <a:p>
            <a:endParaRPr lang="en-US" sz="2400" dirty="0"/>
          </a:p>
          <a:p>
            <a:r>
              <a:rPr lang="en-US" sz="2400" dirty="0" smtClean="0"/>
              <a:t>What is the pros and cons of DAB radio? How does it impact on FM, AM and MW?</a:t>
            </a:r>
          </a:p>
          <a:p>
            <a:endParaRPr lang="en-US" sz="2400" dirty="0"/>
          </a:p>
          <a:p>
            <a:r>
              <a:rPr lang="en-US" sz="2400" dirty="0" smtClean="0"/>
              <a:t>What would you rather listen to? Why?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37614" y="6353680"/>
            <a:ext cx="6654386" cy="504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</a:t>
            </a:r>
            <a:r>
              <a:rPr lang="en-US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EARNING OBJECTIVE: To recall how radio can be distributed.</a:t>
            </a:r>
            <a:endParaRPr lang="en-US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703000">
            <a:off x="7938051" y="1674160"/>
            <a:ext cx="27201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15 MINUTES TO RESEARCH</a:t>
            </a:r>
            <a:endParaRPr lang="en-US" b="1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548" y="513522"/>
            <a:ext cx="10131425" cy="1456267"/>
          </a:xfrm>
        </p:spPr>
        <p:txBody>
          <a:bodyPr/>
          <a:lstStyle/>
          <a:p>
            <a:r>
              <a:rPr lang="en-US" dirty="0" smtClean="0"/>
              <a:t>Worksheet task: In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827" y="1969789"/>
            <a:ext cx="10131425" cy="364913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Create a listening schedule for each of the audience members </a:t>
            </a:r>
            <a:r>
              <a:rPr lang="mr-IN" sz="3200" dirty="0" smtClean="0">
                <a:solidFill>
                  <a:schemeClr val="bg1"/>
                </a:solidFill>
              </a:rPr>
              <a:t>–</a:t>
            </a:r>
            <a:r>
              <a:rPr lang="en-US" sz="3200" dirty="0" smtClean="0">
                <a:solidFill>
                  <a:schemeClr val="bg1"/>
                </a:solidFill>
              </a:rPr>
              <a:t> use the </a:t>
            </a:r>
            <a:r>
              <a:rPr lang="en-US" sz="3200" dirty="0" err="1" smtClean="0">
                <a:solidFill>
                  <a:schemeClr val="bg1"/>
                </a:solidFill>
              </a:rPr>
              <a:t>Tunedin</a:t>
            </a:r>
            <a:r>
              <a:rPr lang="en-US" sz="3200" dirty="0" smtClean="0">
                <a:solidFill>
                  <a:schemeClr val="bg1"/>
                </a:solidFill>
              </a:rPr>
              <a:t> App, BBC website and Media </a:t>
            </a:r>
            <a:r>
              <a:rPr lang="en-US" sz="3200" dirty="0" err="1" smtClean="0">
                <a:solidFill>
                  <a:schemeClr val="bg1"/>
                </a:solidFill>
              </a:rPr>
              <a:t>Uk</a:t>
            </a:r>
            <a:r>
              <a:rPr lang="en-US" sz="3200" dirty="0" smtClean="0">
                <a:solidFill>
                  <a:schemeClr val="bg1"/>
                </a:solidFill>
              </a:rPr>
              <a:t> directory to explore different radio stations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1357" y="6211669"/>
            <a:ext cx="697064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To recall how radio can be distributed.</a:t>
            </a:r>
            <a:endParaRPr lang="en-US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633096">
            <a:off x="7447722" y="900232"/>
            <a:ext cx="435996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Stretch and Challenge: Explore the social media channels for each of the stations/shows you find </a:t>
            </a:r>
            <a:r>
              <a:rPr lang="mr-IN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 how do they encourage an audience? How do they interact with their audience?</a:t>
            </a:r>
            <a:endParaRPr lang="en-US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research Task: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 survey monkey and get 10 </a:t>
            </a:r>
            <a:r>
              <a:rPr lang="en-US" dirty="0" err="1" smtClean="0"/>
              <a:t>voxpops</a:t>
            </a:r>
            <a:r>
              <a:rPr lang="en-US" dirty="0" smtClean="0"/>
              <a:t> to upload.</a:t>
            </a:r>
          </a:p>
          <a:p>
            <a:endParaRPr lang="en-US" dirty="0" smtClean="0"/>
          </a:p>
          <a:p>
            <a:r>
              <a:rPr lang="en-US" dirty="0" smtClean="0"/>
              <a:t>How do audiences listen to the radio?</a:t>
            </a:r>
          </a:p>
          <a:p>
            <a:endParaRPr lang="en-US" dirty="0"/>
          </a:p>
          <a:p>
            <a:r>
              <a:rPr lang="en-US" dirty="0" smtClean="0"/>
              <a:t>Which is the most common way?</a:t>
            </a:r>
          </a:p>
          <a:p>
            <a:endParaRPr lang="en-US" dirty="0"/>
          </a:p>
          <a:p>
            <a:r>
              <a:rPr lang="en-US" dirty="0" smtClean="0"/>
              <a:t>What radio stations are mainly listened to?</a:t>
            </a:r>
          </a:p>
          <a:p>
            <a:endParaRPr lang="en-US" dirty="0"/>
          </a:p>
          <a:p>
            <a:r>
              <a:rPr lang="en-US" dirty="0" smtClean="0"/>
              <a:t>What do people look for in the choice of presenter, music, content, style?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26" y="1337733"/>
            <a:ext cx="3048000" cy="355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286271">
            <a:off x="9433729" y="566701"/>
            <a:ext cx="227945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Create a Prezi or Podcast which explores the results</a:t>
            </a:r>
            <a:endParaRPr lang="en-US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1357" y="6211669"/>
            <a:ext cx="697064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To recall how radio can be distributed.</a:t>
            </a:r>
            <a:endParaRPr lang="en-US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64</TotalTime>
  <Words>263</Words>
  <Application>Microsoft Macintosh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Calibri Light</vt:lpstr>
      <vt:lpstr>Chalkboard</vt:lpstr>
      <vt:lpstr>Mangal</vt:lpstr>
      <vt:lpstr>Arial</vt:lpstr>
      <vt:lpstr>Celestial</vt:lpstr>
      <vt:lpstr>Unit 14: rADIO INDUSTRY</vt:lpstr>
      <vt:lpstr>How do you listen to the radio?</vt:lpstr>
      <vt:lpstr>In groups research:</vt:lpstr>
      <vt:lpstr>Worksheet task: In Pairs</vt:lpstr>
      <vt:lpstr>Audience research Task: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14: rADIO INDUSTRY</dc:title>
  <dc:creator>lorenza samuels</dc:creator>
  <cp:lastModifiedBy>lorenza samuels</cp:lastModifiedBy>
  <cp:revision>6</cp:revision>
  <dcterms:created xsi:type="dcterms:W3CDTF">2017-11-05T17:50:38Z</dcterms:created>
  <dcterms:modified xsi:type="dcterms:W3CDTF">2017-11-05T18:54:51Z</dcterms:modified>
</cp:coreProperties>
</file>