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2" r:id="rId4"/>
    <p:sldId id="261" r:id="rId5"/>
    <p:sldId id="257" r:id="rId6"/>
    <p:sldId id="259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3"/>
    <p:restoredTop sz="94645"/>
  </p:normalViewPr>
  <p:slideViewPr>
    <p:cSldViewPr snapToGrid="0" snapToObjects="1">
      <p:cViewPr>
        <p:scale>
          <a:sx n="85" d="100"/>
          <a:sy n="85" d="100"/>
        </p:scale>
        <p:origin x="44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17EC8-B0B4-9147-8AC0-CA52C4677797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1903F-97D8-D049-A137-56ED7C07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04121B-8246-1A49-994A-9D6459360A7F}" type="datetimeFigureOut">
              <a:rPr lang="en-US" smtClean="0"/>
              <a:t>11/7/17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B948-8812-5C42-9326-E0F6F99F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51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academy/production/article/art20130702112136311" TargetMode="Externa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7494" y="1020417"/>
            <a:ext cx="8825658" cy="3329581"/>
          </a:xfrm>
        </p:spPr>
        <p:txBody>
          <a:bodyPr/>
          <a:lstStyle/>
          <a:p>
            <a:r>
              <a:rPr lang="en-US" dirty="0" smtClean="0"/>
              <a:t>Radio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260" y="5206815"/>
            <a:ext cx="8825658" cy="131325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2800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 radio studio functions and what is needed to create a broadcast.</a:t>
            </a:r>
            <a:endParaRPr lang="en-US" sz="2800" b="1" cap="none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551581"/>
            <a:ext cx="3048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496701" cy="41954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VOXPOP tips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www.bbc.co.uk/academy/production/article/art20130702112136311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Get 10 </a:t>
            </a:r>
            <a:r>
              <a:rPr lang="en-US" dirty="0" err="1" smtClean="0"/>
              <a:t>voxpops</a:t>
            </a:r>
            <a:r>
              <a:rPr lang="en-US" dirty="0" smtClean="0"/>
              <a:t> and upload to Prezi looking at your audiences and radio listenership.</a:t>
            </a:r>
          </a:p>
          <a:p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0" y="106018"/>
            <a:ext cx="9404723" cy="8083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2400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 radio studio functions and what is needed to create a broadcast.</a:t>
            </a:r>
            <a:endParaRPr lang="en-US" sz="2400" b="1" cap="none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63" y="1469036"/>
            <a:ext cx="3584522" cy="4779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8682" y="1469036"/>
            <a:ext cx="480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Recap from last lesson:</a:t>
            </a:r>
            <a:endParaRPr lang="en-US" sz="2800" b="1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LO2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258440"/>
            <a:ext cx="10412392" cy="5277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M2: TITLE - EXPLAIN THE PROCESSES AND TECHNOLOGIES INVOLVED IN PRODUCING A RADIO BROADCAST 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just">
              <a:buNone/>
            </a:pPr>
            <a:r>
              <a:rPr lang="en-GB" b="1" dirty="0" smtClean="0"/>
              <a:t>A labelled and detailed photograph of an active radio studio. Or a video tour.</a:t>
            </a:r>
          </a:p>
          <a:p>
            <a:pPr marL="0" indent="0" algn="just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dirty="0"/>
              <a:t>How does a radio station use this technology to create their broadcasted programmes? 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/>
              <a:t>For Technologies you need to discuss:</a:t>
            </a:r>
            <a:br>
              <a:rPr lang="en-GB" dirty="0"/>
            </a:br>
            <a:r>
              <a:rPr lang="en-GB" dirty="0"/>
              <a:t>digital cart walls and playlists</a:t>
            </a:r>
            <a:br>
              <a:rPr lang="en-GB" dirty="0"/>
            </a:br>
            <a:r>
              <a:rPr lang="en-GB" dirty="0"/>
              <a:t>digital play out system</a:t>
            </a:r>
            <a:br>
              <a:rPr lang="en-GB" dirty="0"/>
            </a:br>
            <a:r>
              <a:rPr lang="en-GB" dirty="0"/>
              <a:t>equipment (e.g. audio equipment; microphones, headphones, workstation, mixing desk, speakers)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796"/>
            <a:ext cx="3102965" cy="1400530"/>
          </a:xfrm>
        </p:spPr>
        <p:txBody>
          <a:bodyPr/>
          <a:lstStyle/>
          <a:p>
            <a:pPr algn="ctr"/>
            <a:r>
              <a:rPr lang="en-US" dirty="0" smtClean="0"/>
              <a:t>Label the equipment of the </a:t>
            </a:r>
            <a:r>
              <a:rPr lang="en-US" smtClean="0"/>
              <a:t>radio studio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821" y="4527029"/>
            <a:ext cx="19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do you think is the </a:t>
            </a:r>
            <a:r>
              <a:rPr lang="en-US" sz="2000" smtClean="0"/>
              <a:t>most important part of a radio studio?</a:t>
            </a:r>
            <a:endParaRPr lang="en-US" sz="200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5" y="0"/>
            <a:ext cx="9089035" cy="6829760"/>
          </a:xfrm>
        </p:spPr>
      </p:pic>
    </p:spTree>
    <p:extLst>
      <p:ext uri="{BB962C8B-B14F-4D97-AF65-F5344CB8AC3E}">
        <p14:creationId xmlns:p14="http://schemas.microsoft.com/office/powerpoint/2010/main" val="18110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210745"/>
            <a:ext cx="8825658" cy="131325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 radio studio functions and what is needed to create a broadcast.</a:t>
            </a:r>
            <a:endParaRPr lang="en-US" sz="24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33"/>
            <a:ext cx="11476744" cy="47471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662519"/>
            <a:ext cx="10034380" cy="41954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Inside the studio: 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www.bbc.co.uk</a:t>
            </a:r>
            <a:r>
              <a:rPr lang="en-US" dirty="0"/>
              <a:t>/academy/production/article/art20130702112135562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686" y="3220298"/>
            <a:ext cx="642488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Bradley Hand" charset="0"/>
                <a:ea typeface="Bradley Hand" charset="0"/>
                <a:cs typeface="Bradley Hand" charset="0"/>
              </a:rPr>
              <a:t>Mixing desk</a:t>
            </a:r>
            <a:endParaRPr lang="en-US" sz="6600" b="1" dirty="0">
              <a:ln>
                <a:solidFill>
                  <a:schemeClr val="bg1"/>
                </a:solidFill>
              </a:ln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18" y="2997299"/>
            <a:ext cx="10918799" cy="41954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Microphone</a:t>
            </a:r>
            <a:r>
              <a:rPr lang="en-US" dirty="0"/>
              <a:t>: http://</a:t>
            </a:r>
            <a:r>
              <a:rPr lang="en-US" dirty="0" err="1"/>
              <a:t>www.bbc.co.uk</a:t>
            </a:r>
            <a:r>
              <a:rPr lang="en-US" dirty="0"/>
              <a:t>/academy/production/article/art20130702112136172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"/>
            <a:ext cx="8825658" cy="90114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 radio studio functions and what is needed to create a broadcast.</a:t>
            </a:r>
            <a:endParaRPr lang="en-US" sz="24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" y="901149"/>
            <a:ext cx="12132039" cy="518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83949">
            <a:off x="5576341" y="1802297"/>
            <a:ext cx="1918741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Social </a:t>
            </a:r>
            <a:r>
              <a:rPr lang="en-US" b="1" smtClean="0"/>
              <a:t>media/content screen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 rot="2201606">
            <a:off x="9563725" y="2997299"/>
            <a:ext cx="1558977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Adobe Audition:</a:t>
            </a:r>
          </a:p>
          <a:p>
            <a:r>
              <a:rPr lang="en-US" b="1" dirty="0" smtClean="0"/>
              <a:t>Pre-record / features/ </a:t>
            </a:r>
            <a:r>
              <a:rPr lang="en-US" b="1" dirty="0" err="1" smtClean="0"/>
              <a:t>phonecalls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8518" y="1424443"/>
            <a:ext cx="144501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Playout system/ </a:t>
            </a:r>
            <a:r>
              <a:rPr lang="en-US" b="1" dirty="0" err="1" smtClean="0"/>
              <a:t>cartwall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83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02" y="2472643"/>
            <a:ext cx="8946541" cy="41954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Audio levels: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www.bbc.co.uk</a:t>
            </a:r>
            <a:r>
              <a:rPr lang="en-US" dirty="0"/>
              <a:t>/academy/production/radio/recording-audio/article/art20130702112135224</a:t>
            </a: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23997"/>
            <a:ext cx="8825658" cy="74341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 radio studio functions and what is needed to create a broadcast.</a:t>
            </a:r>
            <a:endParaRPr lang="en-US" sz="24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02" y="1132300"/>
            <a:ext cx="8550353" cy="4241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6483" y="3862497"/>
            <a:ext cx="2380780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Cart wall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33703" y="1349115"/>
            <a:ext cx="2023672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Stretch and Challenge: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Use the iPad: IAC </a:t>
            </a:r>
            <a:r>
              <a:rPr lang="en-US" dirty="0" err="1">
                <a:solidFill>
                  <a:schemeClr val="bg1"/>
                </a:solidFill>
              </a:rPr>
              <a:t>C</a:t>
            </a:r>
            <a:r>
              <a:rPr lang="en-US" dirty="0" err="1" smtClean="0">
                <a:solidFill>
                  <a:schemeClr val="bg1"/>
                </a:solidFill>
              </a:rPr>
              <a:t>artwall</a:t>
            </a:r>
            <a:r>
              <a:rPr lang="en-US" dirty="0" smtClean="0">
                <a:solidFill>
                  <a:schemeClr val="bg1"/>
                </a:solidFill>
              </a:rPr>
              <a:t> and create a sequence which you could use in a show. Why do you think the cart wall is useful to a presenter? Where could it go wrong?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LO2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258440"/>
            <a:ext cx="10412392" cy="5277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M2: TITLE - EXPLAIN THE PROCESSES AND TECHNOLOGIES INVOLVED IN PRODUCING A RADIO BROADCAST 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just">
              <a:buNone/>
            </a:pPr>
            <a:r>
              <a:rPr lang="en-GB" b="1" dirty="0" smtClean="0"/>
              <a:t>A labelled and detailed photograph of an active radio studio. Or a video tour.</a:t>
            </a:r>
          </a:p>
          <a:p>
            <a:pPr marL="0" indent="0" algn="just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dirty="0"/>
              <a:t>How does a radio station use this technology to create their broadcasted programmes? 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/>
              <a:t>For Technologies you need to discuss:</a:t>
            </a:r>
            <a:br>
              <a:rPr lang="en-GB" dirty="0"/>
            </a:br>
            <a:r>
              <a:rPr lang="en-GB" dirty="0"/>
              <a:t>digital cart walls and playlists</a:t>
            </a:r>
            <a:br>
              <a:rPr lang="en-GB" dirty="0"/>
            </a:br>
            <a:r>
              <a:rPr lang="en-GB" dirty="0"/>
              <a:t>digital play out system</a:t>
            </a:r>
            <a:br>
              <a:rPr lang="en-GB" dirty="0"/>
            </a:br>
            <a:r>
              <a:rPr lang="en-GB" dirty="0"/>
              <a:t>equipment (e.g. audio equipment; microphones, headphones, workstation, mixing desk, speakers)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317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Bradley Hand</vt:lpstr>
      <vt:lpstr>Calibri</vt:lpstr>
      <vt:lpstr>Century Gothic</vt:lpstr>
      <vt:lpstr>Chalkboard</vt:lpstr>
      <vt:lpstr>Wingdings 3</vt:lpstr>
      <vt:lpstr>Arial</vt:lpstr>
      <vt:lpstr>Ion</vt:lpstr>
      <vt:lpstr>Radio Production</vt:lpstr>
      <vt:lpstr>Learning objective: To explain how a radio studio functions and what is needed to create a broadcast.</vt:lpstr>
      <vt:lpstr>Task: LO2</vt:lpstr>
      <vt:lpstr>Label the equipment of the radio studio</vt:lpstr>
      <vt:lpstr>PowerPoint Presentation</vt:lpstr>
      <vt:lpstr>PowerPoint Presentation</vt:lpstr>
      <vt:lpstr>PowerPoint Presentation</vt:lpstr>
      <vt:lpstr>Task: LO2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Production</dc:title>
  <dc:creator>lorenza samuels</dc:creator>
  <cp:lastModifiedBy>lorenza samuels</cp:lastModifiedBy>
  <cp:revision>9</cp:revision>
  <dcterms:created xsi:type="dcterms:W3CDTF">2017-11-07T16:20:43Z</dcterms:created>
  <dcterms:modified xsi:type="dcterms:W3CDTF">2017-11-07T17:57:10Z</dcterms:modified>
</cp:coreProperties>
</file>