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8"/>
  </p:notesMasterIdLst>
  <p:sldIdLst>
    <p:sldId id="257" r:id="rId2"/>
    <p:sldId id="260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4"/>
    <p:restoredTop sz="94645"/>
  </p:normalViewPr>
  <p:slideViewPr>
    <p:cSldViewPr snapToGrid="0" snapToObjects="1">
      <p:cViewPr varScale="1">
        <p:scale>
          <a:sx n="65" d="100"/>
          <a:sy n="65" d="100"/>
        </p:scale>
        <p:origin x="208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CA424-711C-0741-90C7-263FBE6DB9E7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44B37-A8A3-8545-A8CB-D59130E4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4F35-7816-2046-8C7B-B60BB0748C8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4E8113-A434-3F46-8E9D-34E94B7BD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2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programmes/b067w2dx" TargetMode="External"/><Relationship Id="rId4" Type="http://schemas.openxmlformats.org/officeDocument/2006/relationships/hyperlink" Target="http://www.bbc.co.uk/programmes/b098n7xy" TargetMode="External"/><Relationship Id="rId5" Type="http://schemas.openxmlformats.org/officeDocument/2006/relationships/hyperlink" Target="http://www.bbc.co.uk/programmes/b09b1cs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programmes/b091wf8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9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5999" y="555935"/>
            <a:ext cx="623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Unit 14: Radio Production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218" y="2181638"/>
            <a:ext cx="8958469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Objectives:</a:t>
            </a:r>
          </a:p>
          <a:p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algn="r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To explore different radio broadcast styles</a:t>
            </a:r>
          </a:p>
          <a:p>
            <a:pPr algn="r"/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algn="r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To identify key codes and conventions of radio broadcast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What is lifestyle broadcast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</a:rPr>
              <a:t>?</a:t>
            </a:r>
            <a:endParaRPr lang="en-US" sz="4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52" y="1047406"/>
            <a:ext cx="9639484" cy="507509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dirty="0" smtClean="0">
                <a:latin typeface="Chalkboard" charset="0"/>
                <a:ea typeface="Chalkboard" charset="0"/>
                <a:cs typeface="Chalkboard" charset="0"/>
              </a:rPr>
              <a:t>A type of broadcast which focusses on topics or themes which would interest the listener and can inspire or motivate them. This could include hobbies, health, mental health, politics and finance.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000" b="1" dirty="0"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 smtClean="0">
                <a:latin typeface="Chalkboard" charset="0"/>
                <a:ea typeface="Chalkboard" charset="0"/>
                <a:cs typeface="Chalkboard" charset="0"/>
              </a:rPr>
              <a:t>Often there are reviews, interviews, phone </a:t>
            </a:r>
            <a:r>
              <a:rPr lang="mr-IN" sz="3000" b="1" dirty="0" smtClean="0"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3000" b="1" dirty="0" smtClean="0">
                <a:latin typeface="Chalkboard" charset="0"/>
                <a:ea typeface="Chalkboard" charset="0"/>
                <a:cs typeface="Chalkboard" charset="0"/>
              </a:rPr>
              <a:t>ins (this could be tweets / emails) or panel debates involved.</a:t>
            </a:r>
            <a:endParaRPr lang="en-US" sz="30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26" y="-123411"/>
            <a:ext cx="3501118" cy="2888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18036" y="2765011"/>
            <a:ext cx="2073964" cy="40934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Learning Objectives:</a:t>
            </a:r>
          </a:p>
          <a:p>
            <a:pPr algn="ctr"/>
            <a:endParaRPr lang="en-US" sz="2000" b="1" dirty="0" smtClean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To explore different radio broadcast styles</a:t>
            </a:r>
          </a:p>
          <a:p>
            <a:pPr algn="ctr"/>
            <a:endParaRPr lang="en-US" sz="2000" b="1" dirty="0" smtClean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To identify key codes and conventions of radio broadcast</a:t>
            </a:r>
            <a:endParaRPr lang="en-US" sz="2000" b="1" dirty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015408"/>
            <a:ext cx="5895155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  <a:latin typeface="Chalkboard" charset="0"/>
                <a:ea typeface="Chalkboard" charset="0"/>
                <a:cs typeface="Chalkboard" charset="0"/>
              </a:rPr>
              <a:t>These </a:t>
            </a:r>
            <a:r>
              <a:rPr lang="en-US" b="1" dirty="0" err="1" smtClean="0">
                <a:solidFill>
                  <a:srgbClr val="92D050"/>
                </a:solidFill>
                <a:latin typeface="Chalkboard" charset="0"/>
                <a:ea typeface="Chalkboard" charset="0"/>
                <a:cs typeface="Chalkboard" charset="0"/>
              </a:rPr>
              <a:t>programmes</a:t>
            </a:r>
            <a:r>
              <a:rPr lang="en-US" b="1" dirty="0" smtClean="0">
                <a:solidFill>
                  <a:srgbClr val="92D050"/>
                </a:solidFill>
                <a:latin typeface="Chalkboard" charset="0"/>
                <a:ea typeface="Chalkboard" charset="0"/>
                <a:cs typeface="Chalkboard" charset="0"/>
              </a:rPr>
              <a:t> usually have a large following who then in turn email in or live-tweet</a:t>
            </a:r>
            <a:endParaRPr lang="en-US" b="1" dirty="0">
              <a:solidFill>
                <a:srgbClr val="92D05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4156" y="0"/>
            <a:ext cx="9546931" cy="1320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Key conventions and codes of Lifestyle broadcast</a:t>
            </a:r>
            <a:endParaRPr lang="en-US" sz="4000" b="1" dirty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04" y="1320800"/>
            <a:ext cx="8150087" cy="565646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Introduction </a:t>
            </a:r>
            <a:r>
              <a:rPr lang="mr-IN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a short narration which entices listener and sums up the broadcast theme.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6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Presenter - </a:t>
            </a: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Key to lifestyle, prepared with key questions.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b="1" dirty="0">
              <a:ln w="15875">
                <a:solidFill>
                  <a:schemeClr val="tx1"/>
                </a:solidFill>
              </a:ln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Panel </a:t>
            </a:r>
            <a:r>
              <a:rPr lang="mr-IN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a range of specialists to answer the debate questions.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b="1" dirty="0">
              <a:ln w="15875">
                <a:solidFill>
                  <a:schemeClr val="tx1"/>
                </a:solidFill>
              </a:ln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Debate </a:t>
            </a:r>
            <a:r>
              <a:rPr lang="mr-IN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a theme or topic which surrounds the programme.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b="1" dirty="0">
              <a:ln w="15875">
                <a:solidFill>
                  <a:schemeClr val="tx1"/>
                </a:solidFill>
              </a:ln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S.O.C </a:t>
            </a:r>
            <a:r>
              <a:rPr lang="mr-IN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standard out cue </a:t>
            </a:r>
            <a:r>
              <a:rPr lang="mr-IN" sz="24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 summarising the content and thanking guests, contributors.</a:t>
            </a:r>
            <a:endParaRPr lang="en-GB" sz="2400" b="1" dirty="0" smtClean="0">
              <a:ln w="15875">
                <a:solidFill>
                  <a:schemeClr val="tx1"/>
                </a:solidFill>
              </a:ln>
              <a:solidFill>
                <a:srgbClr val="FFFF00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endParaRPr lang="en-GB" sz="2400" b="1" dirty="0">
              <a:ln w="15875">
                <a:solidFill>
                  <a:schemeClr val="tx1"/>
                </a:solidFill>
              </a:ln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50697" y="4611231"/>
            <a:ext cx="4141303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Learning Objectives:</a:t>
            </a:r>
          </a:p>
          <a:p>
            <a:pPr algn="ctr"/>
            <a:endParaRPr lang="en-US" sz="2000" b="1" dirty="0" smtClean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To explore different radio broadcast styles</a:t>
            </a:r>
          </a:p>
          <a:p>
            <a:pPr algn="ctr"/>
            <a:endParaRPr lang="en-US" sz="2000" b="1" dirty="0" smtClean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To identify key codes and conventions of radio broadcast</a:t>
            </a:r>
            <a:endParaRPr lang="en-US" sz="2000" b="1" dirty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61" y="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Group task </a:t>
            </a:r>
            <a:r>
              <a:rPr lang="mr-IN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 Listen to your number and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make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 notes for feedback.</a:t>
            </a:r>
            <a:endParaRPr lang="en-US" b="1" dirty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What is the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programme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about?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How do they approach the content of the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programme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What key conventions do you spot? Are there any other codes you notice?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Do you hear anything else which enhances the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programme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/ content for the listener?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98687" y="5202262"/>
            <a:ext cx="196647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hlinkClick r:id="rId2"/>
              </a:rPr>
              <a:t>1.Late </a:t>
            </a:r>
            <a:r>
              <a:rPr lang="en-US" dirty="0" smtClean="0">
                <a:hlinkClick r:id="rId2"/>
              </a:rPr>
              <a:t>Night Woman's Hour broadcast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0415" y="5202262"/>
            <a:ext cx="1981723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3"/>
              </a:rPr>
              <a:t>2. Looking Good Woman's Hour vs Men's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391" y="5202262"/>
            <a:ext cx="1749287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3. The Surgery: Love, Love, Love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34429" y="5202262"/>
            <a:ext cx="1689652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4.The Surgery: Adele and Dr Radha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465097" y="0"/>
            <a:ext cx="2726903" cy="31700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Learning Objectives:</a:t>
            </a:r>
          </a:p>
          <a:p>
            <a:pPr algn="ctr"/>
            <a:endParaRPr lang="en-US" sz="2000" b="1" dirty="0" smtClean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To explore different radio broadcast styles</a:t>
            </a:r>
          </a:p>
          <a:p>
            <a:pPr algn="ctr"/>
            <a:endParaRPr lang="en-US" sz="2000" b="1" dirty="0" smtClean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To identify key codes and conventions of radio broadcast</a:t>
            </a:r>
            <a:endParaRPr lang="en-US" sz="2000" b="1" dirty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Discuss the questions in your group </a:t>
            </a:r>
            <a:r>
              <a:rPr lang="mr-IN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 how was your show structured?</a:t>
            </a:r>
            <a:endParaRPr lang="en-US" b="1" dirty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What is the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programme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about?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How do they approach the content of the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programme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What key conventions do you spot? Are there any other codes you notice?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Do you hear anything else which enhances the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programme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/ content for the listener?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65097" y="0"/>
            <a:ext cx="2726903" cy="31700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Learning Objectives:</a:t>
            </a:r>
          </a:p>
          <a:p>
            <a:pPr algn="ctr"/>
            <a:endParaRPr lang="en-US" sz="2000" b="1" dirty="0" smtClean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To explore different radio broadcast styles</a:t>
            </a:r>
          </a:p>
          <a:p>
            <a:pPr algn="ctr"/>
            <a:endParaRPr lang="en-US" sz="2000" b="1" dirty="0" smtClean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To identify key codes and conventions of radio broadcast</a:t>
            </a:r>
            <a:endParaRPr lang="en-US" sz="2000" b="1" dirty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157" y="5096693"/>
            <a:ext cx="96608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Fill in the table </a:t>
            </a:r>
            <a:r>
              <a:rPr lang="mr-IN" b="1" dirty="0" smtClean="0"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how do these two shows create “Lifestyle Radio”? What works or doesn’t work? 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2226" y="5882015"/>
            <a:ext cx="6228522" cy="923330"/>
          </a:xfrm>
          <a:prstGeom prst="rect">
            <a:avLst/>
          </a:prstGeom>
          <a:solidFill>
            <a:srgbClr val="00FA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Stretch &amp; Challenge: You’re now the producer of this show </a:t>
            </a:r>
            <a:r>
              <a:rPr lang="mr-IN" b="1" dirty="0" smtClean="0"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how would you edit and enhance this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programme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? What conventions/ codes could you add? 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6132">
            <a:off x="9843888" y="3236961"/>
            <a:ext cx="2744640" cy="22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36"/>
            <a:ext cx="8596668" cy="1320800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Feedback:</a:t>
            </a:r>
            <a:endParaRPr lang="en-US" b="1" dirty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65097" y="0"/>
            <a:ext cx="2726903" cy="31700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Learning Objectives:</a:t>
            </a:r>
          </a:p>
          <a:p>
            <a:pPr algn="ctr"/>
            <a:endParaRPr lang="en-US" sz="2000" b="1" dirty="0" smtClean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To explore different radio broadcast styles</a:t>
            </a:r>
          </a:p>
          <a:p>
            <a:pPr algn="ctr"/>
            <a:endParaRPr lang="en-US" sz="2000" b="1" dirty="0" smtClean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To identify key codes and conventions of radio broadcast</a:t>
            </a:r>
            <a:endParaRPr lang="en-US" sz="2000" b="1" dirty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6132">
            <a:off x="9843888" y="3236961"/>
            <a:ext cx="2744640" cy="2264328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393257"/>
              </p:ext>
            </p:extLst>
          </p:nvPr>
        </p:nvGraphicFramePr>
        <p:xfrm>
          <a:off x="223709" y="1352936"/>
          <a:ext cx="924138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348"/>
                <a:gridCol w="2501110"/>
                <a:gridCol w="2541380"/>
                <a:gridCol w="1888550"/>
              </a:tblGrid>
              <a:tr h="15658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Radio </a:t>
                      </a:r>
                      <a:r>
                        <a:rPr lang="en-US" dirty="0" smtClean="0"/>
                        <a:t>Show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Theme/topics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Conventions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do you feel about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baseline="0" dirty="0" err="1" smtClean="0"/>
                        <a:t>programme</a:t>
                      </a:r>
                      <a:r>
                        <a:rPr lang="en-US" baseline="0" dirty="0" smtClean="0"/>
                        <a:t> format? If anything, what would you develop?</a:t>
                      </a:r>
                      <a:endParaRPr lang="en-US" dirty="0"/>
                    </a:p>
                  </a:txBody>
                  <a:tcPr/>
                </a:tc>
              </a:tr>
              <a:tr h="132611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Woman’s Hour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25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The Surgery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54805" y="0"/>
            <a:ext cx="4296338" cy="1477328"/>
          </a:xfrm>
          <a:prstGeom prst="rect">
            <a:avLst/>
          </a:prstGeom>
          <a:solidFill>
            <a:srgbClr val="00FA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Stretch &amp; Challenge: You’re now the producer of this show </a:t>
            </a:r>
            <a:r>
              <a:rPr lang="mr-IN" b="1" dirty="0" smtClean="0"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how would you edit and enhance this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programme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? What conventions/ codes could you add? 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519</Words>
  <Application>Microsoft Macintosh PowerPoint</Application>
  <PresentationFormat>Widescreen</PresentationFormat>
  <Paragraphs>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Chalkboard</vt:lpstr>
      <vt:lpstr>Trebuchet MS</vt:lpstr>
      <vt:lpstr>Wingdings 3</vt:lpstr>
      <vt:lpstr>Arial</vt:lpstr>
      <vt:lpstr>Facet</vt:lpstr>
      <vt:lpstr>PowerPoint Presentation</vt:lpstr>
      <vt:lpstr>What is lifestyle broadcast?</vt:lpstr>
      <vt:lpstr>Key conventions and codes of Lifestyle broadcast</vt:lpstr>
      <vt:lpstr>Group task – Listen to your number and make notes for feedback.</vt:lpstr>
      <vt:lpstr>Discuss the questions in your group – how was your show structured?</vt:lpstr>
      <vt:lpstr>Feedback: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11</cp:revision>
  <dcterms:created xsi:type="dcterms:W3CDTF">2017-11-12T10:46:42Z</dcterms:created>
  <dcterms:modified xsi:type="dcterms:W3CDTF">2017-11-12T11:51:36Z</dcterms:modified>
</cp:coreProperties>
</file>