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6858000" cy="12192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7CAFF"/>
    <a:srgbClr val="FF00FF"/>
    <a:srgbClr val="E6AB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9"/>
    <p:restoredTop sz="94638"/>
  </p:normalViewPr>
  <p:slideViewPr>
    <p:cSldViewPr snapToGrid="0" snapToObjects="1">
      <p:cViewPr varScale="1">
        <p:scale>
          <a:sx n="65" d="100"/>
          <a:sy n="65" d="100"/>
        </p:scale>
        <p:origin x="1688"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C187C75-1D85-5942-BEB9-5D11062CE079}" type="datetimeFigureOut">
              <a:rPr lang="en-US" smtClean="0"/>
              <a:t>6/17/18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664751-2484-6643-BD58-25B1C4C0902A}" type="slidenum">
              <a:rPr lang="en-US" smtClean="0"/>
              <a:t>‹#›</a:t>
            </a:fld>
            <a:endParaRPr lang="en-US" dirty="0"/>
          </a:p>
        </p:txBody>
      </p:sp>
    </p:spTree>
    <p:extLst>
      <p:ext uri="{BB962C8B-B14F-4D97-AF65-F5344CB8AC3E}">
        <p14:creationId xmlns:p14="http://schemas.microsoft.com/office/powerpoint/2010/main" val="3824126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187C75-1D85-5942-BEB9-5D11062CE079}" type="datetimeFigureOut">
              <a:rPr lang="en-US" smtClean="0"/>
              <a:t>6/17/18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664751-2484-6643-BD58-25B1C4C0902A}" type="slidenum">
              <a:rPr lang="en-US" smtClean="0"/>
              <a:t>‹#›</a:t>
            </a:fld>
            <a:endParaRPr lang="en-US" dirty="0"/>
          </a:p>
        </p:txBody>
      </p:sp>
    </p:spTree>
    <p:extLst>
      <p:ext uri="{BB962C8B-B14F-4D97-AF65-F5344CB8AC3E}">
        <p14:creationId xmlns:p14="http://schemas.microsoft.com/office/powerpoint/2010/main" val="2438861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187C75-1D85-5942-BEB9-5D11062CE079}" type="datetimeFigureOut">
              <a:rPr lang="en-US" smtClean="0"/>
              <a:t>6/17/18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664751-2484-6643-BD58-25B1C4C0902A}" type="slidenum">
              <a:rPr lang="en-US" smtClean="0"/>
              <a:t>‹#›</a:t>
            </a:fld>
            <a:endParaRPr lang="en-US" dirty="0"/>
          </a:p>
        </p:txBody>
      </p:sp>
    </p:spTree>
    <p:extLst>
      <p:ext uri="{BB962C8B-B14F-4D97-AF65-F5344CB8AC3E}">
        <p14:creationId xmlns:p14="http://schemas.microsoft.com/office/powerpoint/2010/main" val="2687807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187C75-1D85-5942-BEB9-5D11062CE079}" type="datetimeFigureOut">
              <a:rPr lang="en-US" smtClean="0"/>
              <a:t>6/17/18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664751-2484-6643-BD58-25B1C4C0902A}" type="slidenum">
              <a:rPr lang="en-US" smtClean="0"/>
              <a:t>‹#›</a:t>
            </a:fld>
            <a:endParaRPr lang="en-US" dirty="0"/>
          </a:p>
        </p:txBody>
      </p:sp>
    </p:spTree>
    <p:extLst>
      <p:ext uri="{BB962C8B-B14F-4D97-AF65-F5344CB8AC3E}">
        <p14:creationId xmlns:p14="http://schemas.microsoft.com/office/powerpoint/2010/main" val="1982364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C187C75-1D85-5942-BEB9-5D11062CE079}" type="datetimeFigureOut">
              <a:rPr lang="en-US" smtClean="0"/>
              <a:t>6/17/18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664751-2484-6643-BD58-25B1C4C0902A}" type="slidenum">
              <a:rPr lang="en-US" smtClean="0"/>
              <a:t>‹#›</a:t>
            </a:fld>
            <a:endParaRPr lang="en-US" dirty="0"/>
          </a:p>
        </p:txBody>
      </p:sp>
    </p:spTree>
    <p:extLst>
      <p:ext uri="{BB962C8B-B14F-4D97-AF65-F5344CB8AC3E}">
        <p14:creationId xmlns:p14="http://schemas.microsoft.com/office/powerpoint/2010/main" val="2525474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C187C75-1D85-5942-BEB9-5D11062CE079}" type="datetimeFigureOut">
              <a:rPr lang="en-US" smtClean="0"/>
              <a:t>6/17/18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664751-2484-6643-BD58-25B1C4C0902A}" type="slidenum">
              <a:rPr lang="en-US" smtClean="0"/>
              <a:t>‹#›</a:t>
            </a:fld>
            <a:endParaRPr lang="en-US" dirty="0"/>
          </a:p>
        </p:txBody>
      </p:sp>
    </p:spTree>
    <p:extLst>
      <p:ext uri="{BB962C8B-B14F-4D97-AF65-F5344CB8AC3E}">
        <p14:creationId xmlns:p14="http://schemas.microsoft.com/office/powerpoint/2010/main" val="2614867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C187C75-1D85-5942-BEB9-5D11062CE079}" type="datetimeFigureOut">
              <a:rPr lang="en-US" smtClean="0"/>
              <a:t>6/17/18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8664751-2484-6643-BD58-25B1C4C0902A}" type="slidenum">
              <a:rPr lang="en-US" smtClean="0"/>
              <a:t>‹#›</a:t>
            </a:fld>
            <a:endParaRPr lang="en-US" dirty="0"/>
          </a:p>
        </p:txBody>
      </p:sp>
    </p:spTree>
    <p:extLst>
      <p:ext uri="{BB962C8B-B14F-4D97-AF65-F5344CB8AC3E}">
        <p14:creationId xmlns:p14="http://schemas.microsoft.com/office/powerpoint/2010/main" val="1798486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C187C75-1D85-5942-BEB9-5D11062CE079}" type="datetimeFigureOut">
              <a:rPr lang="en-US" smtClean="0"/>
              <a:t>6/17/18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8664751-2484-6643-BD58-25B1C4C0902A}" type="slidenum">
              <a:rPr lang="en-US" smtClean="0"/>
              <a:t>‹#›</a:t>
            </a:fld>
            <a:endParaRPr lang="en-US" dirty="0"/>
          </a:p>
        </p:txBody>
      </p:sp>
    </p:spTree>
    <p:extLst>
      <p:ext uri="{BB962C8B-B14F-4D97-AF65-F5344CB8AC3E}">
        <p14:creationId xmlns:p14="http://schemas.microsoft.com/office/powerpoint/2010/main" val="573939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187C75-1D85-5942-BEB9-5D11062CE079}" type="datetimeFigureOut">
              <a:rPr lang="en-US" smtClean="0"/>
              <a:t>6/17/18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8664751-2484-6643-BD58-25B1C4C0902A}" type="slidenum">
              <a:rPr lang="en-US" smtClean="0"/>
              <a:t>‹#›</a:t>
            </a:fld>
            <a:endParaRPr lang="en-US" dirty="0"/>
          </a:p>
        </p:txBody>
      </p:sp>
    </p:spTree>
    <p:extLst>
      <p:ext uri="{BB962C8B-B14F-4D97-AF65-F5344CB8AC3E}">
        <p14:creationId xmlns:p14="http://schemas.microsoft.com/office/powerpoint/2010/main" val="2653761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C187C75-1D85-5942-BEB9-5D11062CE079}" type="datetimeFigureOut">
              <a:rPr lang="en-US" smtClean="0"/>
              <a:t>6/17/18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664751-2484-6643-BD58-25B1C4C0902A}" type="slidenum">
              <a:rPr lang="en-US" smtClean="0"/>
              <a:t>‹#›</a:t>
            </a:fld>
            <a:endParaRPr lang="en-US" dirty="0"/>
          </a:p>
        </p:txBody>
      </p:sp>
    </p:spTree>
    <p:extLst>
      <p:ext uri="{BB962C8B-B14F-4D97-AF65-F5344CB8AC3E}">
        <p14:creationId xmlns:p14="http://schemas.microsoft.com/office/powerpoint/2010/main" val="2177138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C187C75-1D85-5942-BEB9-5D11062CE079}" type="datetimeFigureOut">
              <a:rPr lang="en-US" smtClean="0"/>
              <a:t>6/17/18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664751-2484-6643-BD58-25B1C4C0902A}" type="slidenum">
              <a:rPr lang="en-US" smtClean="0"/>
              <a:t>‹#›</a:t>
            </a:fld>
            <a:endParaRPr lang="en-US" dirty="0"/>
          </a:p>
        </p:txBody>
      </p:sp>
    </p:spTree>
    <p:extLst>
      <p:ext uri="{BB962C8B-B14F-4D97-AF65-F5344CB8AC3E}">
        <p14:creationId xmlns:p14="http://schemas.microsoft.com/office/powerpoint/2010/main" val="353036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4C187C75-1D85-5942-BEB9-5D11062CE079}" type="datetimeFigureOut">
              <a:rPr lang="en-US" smtClean="0"/>
              <a:t>6/17/18</a:t>
            </a:fld>
            <a:endParaRPr lang="en-US" dirty="0"/>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F8664751-2484-6643-BD58-25B1C4C0902A}" type="slidenum">
              <a:rPr lang="en-US" smtClean="0"/>
              <a:t>‹#›</a:t>
            </a:fld>
            <a:endParaRPr lang="en-US" dirty="0"/>
          </a:p>
        </p:txBody>
      </p:sp>
    </p:spTree>
    <p:extLst>
      <p:ext uri="{BB962C8B-B14F-4D97-AF65-F5344CB8AC3E}">
        <p14:creationId xmlns:p14="http://schemas.microsoft.com/office/powerpoint/2010/main" val="3753432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tif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7CAFF">
            <a:alpha val="56078"/>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61891-9749-9F4D-99A6-FB055F4C78A3}"/>
              </a:ext>
            </a:extLst>
          </p:cNvPr>
          <p:cNvSpPr>
            <a:spLocks noGrp="1"/>
          </p:cNvSpPr>
          <p:nvPr>
            <p:ph type="ctrTitle"/>
          </p:nvPr>
        </p:nvSpPr>
        <p:spPr>
          <a:xfrm>
            <a:off x="0" y="0"/>
            <a:ext cx="6858000" cy="1391477"/>
          </a:xfrm>
          <a:solidFill>
            <a:srgbClr val="FF00FF"/>
          </a:solidFill>
        </p:spPr>
        <p:txBody>
          <a:bodyPr>
            <a:normAutofit fontScale="90000"/>
          </a:bodyPr>
          <a:lstStyle/>
          <a:p>
            <a:r>
              <a:rPr lang="en-US" sz="3600" b="1" dirty="0">
                <a:ln>
                  <a:solidFill>
                    <a:sysClr val="windowText" lastClr="000000"/>
                  </a:solidFill>
                </a:ln>
                <a:solidFill>
                  <a:schemeClr val="bg1"/>
                </a:solidFill>
                <a:latin typeface="Chalkboard" panose="03050602040202020205" pitchFamily="66" charset="77"/>
              </a:rPr>
              <a:t>Learning Objective: </a:t>
            </a:r>
            <a:br>
              <a:rPr lang="en-US" sz="3600" b="1" dirty="0">
                <a:ln>
                  <a:solidFill>
                    <a:sysClr val="windowText" lastClr="000000"/>
                  </a:solidFill>
                </a:ln>
                <a:solidFill>
                  <a:schemeClr val="bg1"/>
                </a:solidFill>
                <a:latin typeface="Chalkboard" panose="03050602040202020205" pitchFamily="66" charset="77"/>
              </a:rPr>
            </a:br>
            <a:r>
              <a:rPr lang="en-US" sz="3600" b="1" dirty="0">
                <a:ln>
                  <a:solidFill>
                    <a:sysClr val="windowText" lastClr="000000"/>
                  </a:solidFill>
                </a:ln>
                <a:solidFill>
                  <a:schemeClr val="bg1"/>
                </a:solidFill>
                <a:latin typeface="Chalkboard" panose="03050602040202020205" pitchFamily="66" charset="77"/>
              </a:rPr>
              <a:t>To create an advertising campaign based on a client brief</a:t>
            </a:r>
          </a:p>
        </p:txBody>
      </p:sp>
      <p:sp>
        <p:nvSpPr>
          <p:cNvPr id="3" name="Subtitle 2">
            <a:extLst>
              <a:ext uri="{FF2B5EF4-FFF2-40B4-BE49-F238E27FC236}">
                <a16:creationId xmlns:a16="http://schemas.microsoft.com/office/drawing/2014/main" id="{2D9AD60B-6096-3E40-8D25-780C0CD176B7}"/>
              </a:ext>
            </a:extLst>
          </p:cNvPr>
          <p:cNvSpPr>
            <a:spLocks noGrp="1"/>
          </p:cNvSpPr>
          <p:nvPr>
            <p:ph type="subTitle" idx="1"/>
          </p:nvPr>
        </p:nvSpPr>
        <p:spPr>
          <a:xfrm>
            <a:off x="0" y="1391477"/>
            <a:ext cx="6858000" cy="1351723"/>
          </a:xfrm>
          <a:solidFill>
            <a:srgbClr val="E6ABFF"/>
          </a:solidFill>
        </p:spPr>
        <p:txBody>
          <a:bodyPr>
            <a:normAutofit/>
          </a:bodyPr>
          <a:lstStyle/>
          <a:p>
            <a:r>
              <a:rPr lang="en-US" b="1" dirty="0">
                <a:latin typeface="Chalkboard" panose="03050602040202020205" pitchFamily="66" charset="77"/>
              </a:rPr>
              <a:t>Read through the step by step guide. For LO2 you will be creating a pitch proposal which will be filmed. You will include your pitch and your screen recording on your blog for the pass criteria – along with your work you are doing with this sheet today. </a:t>
            </a:r>
          </a:p>
        </p:txBody>
      </p:sp>
      <p:sp>
        <p:nvSpPr>
          <p:cNvPr id="4" name="TextBox 3">
            <a:extLst>
              <a:ext uri="{FF2B5EF4-FFF2-40B4-BE49-F238E27FC236}">
                <a16:creationId xmlns:a16="http://schemas.microsoft.com/office/drawing/2014/main" id="{1EF9815D-41D9-864B-A00B-044850D66D14}"/>
              </a:ext>
            </a:extLst>
          </p:cNvPr>
          <p:cNvSpPr txBox="1"/>
          <p:nvPr/>
        </p:nvSpPr>
        <p:spPr>
          <a:xfrm>
            <a:off x="0" y="2941982"/>
            <a:ext cx="6857999" cy="923330"/>
          </a:xfrm>
          <a:prstGeom prst="rect">
            <a:avLst/>
          </a:prstGeom>
          <a:noFill/>
        </p:spPr>
        <p:txBody>
          <a:bodyPr wrap="square" rtlCol="0">
            <a:spAutoFit/>
          </a:bodyPr>
          <a:lstStyle/>
          <a:p>
            <a:r>
              <a:rPr lang="en-US" dirty="0"/>
              <a:t>1. Read through the advertising briefs on the </a:t>
            </a:r>
            <a:r>
              <a:rPr lang="en-US" dirty="0" err="1"/>
              <a:t>Netherhall</a:t>
            </a:r>
            <a:r>
              <a:rPr lang="en-US" dirty="0"/>
              <a:t> media website. Choose your chosen brief. Write a short paragraph on your blog, (LO2) which explains why you chose that brief.</a:t>
            </a:r>
          </a:p>
        </p:txBody>
      </p:sp>
      <p:sp>
        <p:nvSpPr>
          <p:cNvPr id="5" name="TextBox 4">
            <a:extLst>
              <a:ext uri="{FF2B5EF4-FFF2-40B4-BE49-F238E27FC236}">
                <a16:creationId xmlns:a16="http://schemas.microsoft.com/office/drawing/2014/main" id="{D39F541D-5C6E-DA48-B63E-DDBD8B28C5B3}"/>
              </a:ext>
            </a:extLst>
          </p:cNvPr>
          <p:cNvSpPr txBox="1"/>
          <p:nvPr/>
        </p:nvSpPr>
        <p:spPr>
          <a:xfrm>
            <a:off x="795129" y="4064094"/>
            <a:ext cx="5068957" cy="923330"/>
          </a:xfrm>
          <a:prstGeom prst="rect">
            <a:avLst/>
          </a:prstGeom>
          <a:noFill/>
        </p:spPr>
        <p:txBody>
          <a:bodyPr wrap="square" rtlCol="0">
            <a:spAutoFit/>
          </a:bodyPr>
          <a:lstStyle/>
          <a:p>
            <a:r>
              <a:rPr lang="en-US" b="1"/>
              <a:t>E.G ”I think that the </a:t>
            </a:r>
            <a:r>
              <a:rPr lang="en-US" b="1" err="1"/>
              <a:t>catmusic</a:t>
            </a:r>
            <a:r>
              <a:rPr lang="en-US" b="1"/>
              <a:t> brief is a really interesting concept because______. Which allows me to be creative by _______”</a:t>
            </a:r>
          </a:p>
        </p:txBody>
      </p:sp>
      <p:sp>
        <p:nvSpPr>
          <p:cNvPr id="6" name="TextBox 5">
            <a:extLst>
              <a:ext uri="{FF2B5EF4-FFF2-40B4-BE49-F238E27FC236}">
                <a16:creationId xmlns:a16="http://schemas.microsoft.com/office/drawing/2014/main" id="{980BEEAA-2833-F040-91A0-2CD8BF823190}"/>
              </a:ext>
            </a:extLst>
          </p:cNvPr>
          <p:cNvSpPr txBox="1"/>
          <p:nvPr/>
        </p:nvSpPr>
        <p:spPr>
          <a:xfrm>
            <a:off x="0" y="5347252"/>
            <a:ext cx="6599583" cy="923330"/>
          </a:xfrm>
          <a:prstGeom prst="rect">
            <a:avLst/>
          </a:prstGeom>
          <a:noFill/>
        </p:spPr>
        <p:txBody>
          <a:bodyPr wrap="square" rtlCol="0">
            <a:spAutoFit/>
          </a:bodyPr>
          <a:lstStyle/>
          <a:p>
            <a:r>
              <a:rPr lang="en-US" dirty="0"/>
              <a:t>2. Research similar products and their UK advertising campaigns (2-3). Screenshot their advertising and explain what you like about their campaign . You can also explain how you would develop it further. </a:t>
            </a:r>
          </a:p>
        </p:txBody>
      </p:sp>
      <p:pic>
        <p:nvPicPr>
          <p:cNvPr id="8" name="Picture 7">
            <a:extLst>
              <a:ext uri="{FF2B5EF4-FFF2-40B4-BE49-F238E27FC236}">
                <a16:creationId xmlns:a16="http://schemas.microsoft.com/office/drawing/2014/main" id="{902A0CD2-4F61-FE48-A70F-42DFE40AAC66}"/>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417442" y="6611031"/>
            <a:ext cx="1527037" cy="1527037"/>
          </a:xfrm>
          <a:prstGeom prst="rect">
            <a:avLst/>
          </a:prstGeom>
        </p:spPr>
      </p:pic>
      <p:sp>
        <p:nvSpPr>
          <p:cNvPr id="9" name="TextBox 8">
            <a:extLst>
              <a:ext uri="{FF2B5EF4-FFF2-40B4-BE49-F238E27FC236}">
                <a16:creationId xmlns:a16="http://schemas.microsoft.com/office/drawing/2014/main" id="{DDA275F0-AA7F-7A44-9B14-61A52176704A}"/>
              </a:ext>
            </a:extLst>
          </p:cNvPr>
          <p:cNvSpPr txBox="1"/>
          <p:nvPr/>
        </p:nvSpPr>
        <p:spPr>
          <a:xfrm>
            <a:off x="1833768" y="6611031"/>
            <a:ext cx="4408005" cy="1477328"/>
          </a:xfrm>
          <a:prstGeom prst="rect">
            <a:avLst/>
          </a:prstGeom>
          <a:noFill/>
        </p:spPr>
        <p:txBody>
          <a:bodyPr wrap="square" rtlCol="0">
            <a:spAutoFit/>
          </a:bodyPr>
          <a:lstStyle/>
          <a:p>
            <a:r>
              <a:rPr lang="en-US" dirty="0"/>
              <a:t>E.G I really like the simplicity of this advert as I feel it suits the product. The use of the week days, highlights that the product can be a good meal and routine. I feel the _________</a:t>
            </a:r>
          </a:p>
        </p:txBody>
      </p:sp>
      <p:sp>
        <p:nvSpPr>
          <p:cNvPr id="10" name="TextBox 9">
            <a:extLst>
              <a:ext uri="{FF2B5EF4-FFF2-40B4-BE49-F238E27FC236}">
                <a16:creationId xmlns:a16="http://schemas.microsoft.com/office/drawing/2014/main" id="{90B6B789-4FD3-F749-BACF-790D778FD3F0}"/>
              </a:ext>
            </a:extLst>
          </p:cNvPr>
          <p:cNvSpPr txBox="1"/>
          <p:nvPr/>
        </p:nvSpPr>
        <p:spPr>
          <a:xfrm>
            <a:off x="-59636" y="11101741"/>
            <a:ext cx="5022853" cy="646331"/>
          </a:xfrm>
          <a:prstGeom prst="rect">
            <a:avLst/>
          </a:prstGeom>
          <a:noFill/>
        </p:spPr>
        <p:txBody>
          <a:bodyPr wrap="square" rtlCol="0">
            <a:spAutoFit/>
          </a:bodyPr>
          <a:lstStyle/>
          <a:p>
            <a:pPr algn="ctr"/>
            <a:r>
              <a:rPr lang="en-US" dirty="0"/>
              <a:t>4. Create an initial </a:t>
            </a:r>
            <a:r>
              <a:rPr lang="en-US" dirty="0" err="1"/>
              <a:t>Mindmap</a:t>
            </a:r>
            <a:r>
              <a:rPr lang="en-US" dirty="0"/>
              <a:t> of different ideas which can contribute to your advertising campaign. </a:t>
            </a:r>
          </a:p>
        </p:txBody>
      </p:sp>
      <p:pic>
        <p:nvPicPr>
          <p:cNvPr id="11" name="Picture 10">
            <a:extLst>
              <a:ext uri="{FF2B5EF4-FFF2-40B4-BE49-F238E27FC236}">
                <a16:creationId xmlns:a16="http://schemas.microsoft.com/office/drawing/2014/main" id="{3154527D-A93C-4E48-9B62-B649F7761752}"/>
              </a:ext>
            </a:extLst>
          </p:cNvPr>
          <p:cNvPicPr>
            <a:picLocks noChangeAspect="1"/>
          </p:cNvPicPr>
          <p:nvPr/>
        </p:nvPicPr>
        <p:blipFill>
          <a:blip r:embed="rId3"/>
          <a:stretch>
            <a:fillRect/>
          </a:stretch>
        </p:blipFill>
        <p:spPr>
          <a:xfrm>
            <a:off x="5019536" y="10868317"/>
            <a:ext cx="1689100" cy="1193800"/>
          </a:xfrm>
          <a:prstGeom prst="rect">
            <a:avLst/>
          </a:prstGeom>
        </p:spPr>
      </p:pic>
      <p:sp>
        <p:nvSpPr>
          <p:cNvPr id="13" name="TextBox 12">
            <a:extLst>
              <a:ext uri="{FF2B5EF4-FFF2-40B4-BE49-F238E27FC236}">
                <a16:creationId xmlns:a16="http://schemas.microsoft.com/office/drawing/2014/main" id="{F6477024-07F7-5840-95FA-B9AA4911B2EB}"/>
              </a:ext>
            </a:extLst>
          </p:cNvPr>
          <p:cNvSpPr txBox="1"/>
          <p:nvPr/>
        </p:nvSpPr>
        <p:spPr>
          <a:xfrm>
            <a:off x="159026" y="8345051"/>
            <a:ext cx="6838121" cy="1477328"/>
          </a:xfrm>
          <a:prstGeom prst="rect">
            <a:avLst/>
          </a:prstGeom>
          <a:noFill/>
        </p:spPr>
        <p:txBody>
          <a:bodyPr wrap="square" rtlCol="0">
            <a:spAutoFit/>
          </a:bodyPr>
          <a:lstStyle/>
          <a:p>
            <a:r>
              <a:rPr lang="en-US" dirty="0"/>
              <a:t>3. Explain who your target audience is, based on the brief you have chosen. Use psychographics and demographics to help you here.  Why would this product appeal to them? What do you need to think about during your advertising campaign to ensure you are targeting the correct audience?</a:t>
            </a:r>
          </a:p>
        </p:txBody>
      </p:sp>
      <p:pic>
        <p:nvPicPr>
          <p:cNvPr id="14" name="Picture 13">
            <a:extLst>
              <a:ext uri="{FF2B5EF4-FFF2-40B4-BE49-F238E27FC236}">
                <a16:creationId xmlns:a16="http://schemas.microsoft.com/office/drawing/2014/main" id="{C156BC9D-F8DF-B540-AC79-0A5A93B40B91}"/>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2527300" y="9662151"/>
            <a:ext cx="1803400" cy="1117600"/>
          </a:xfrm>
          <a:prstGeom prst="rect">
            <a:avLst/>
          </a:prstGeom>
        </p:spPr>
      </p:pic>
    </p:spTree>
    <p:extLst>
      <p:ext uri="{BB962C8B-B14F-4D97-AF65-F5344CB8AC3E}">
        <p14:creationId xmlns:p14="http://schemas.microsoft.com/office/powerpoint/2010/main" val="906266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5"/>
                                        </p:tgtEl>
                                        <p:attrNameLst>
                                          <p:attrName>ppt_x</p:attrName>
                                        </p:attrNameLst>
                                      </p:cBhvr>
                                      <p:tavLst>
                                        <p:tav tm="0">
                                          <p:val>
                                            <p:strVal val="ppt_x"/>
                                          </p:val>
                                        </p:tav>
                                        <p:tav tm="100000">
                                          <p:val>
                                            <p:strVal val="ppt_x"/>
                                          </p:val>
                                        </p:tav>
                                      </p:tavLst>
                                    </p:anim>
                                    <p:anim calcmode="lin" valueType="num">
                                      <p:cBhvr additive="base">
                                        <p:cTn id="12" dur="500"/>
                                        <p:tgtEl>
                                          <p:spTgt spid="5"/>
                                        </p:tgtEl>
                                        <p:attrNameLst>
                                          <p:attrName>ppt_y</p:attrName>
                                        </p:attrNameLst>
                                      </p:cBhvr>
                                      <p:tavLst>
                                        <p:tav tm="0">
                                          <p:val>
                                            <p:strVal val="ppt_y"/>
                                          </p:val>
                                        </p:tav>
                                        <p:tav tm="100000">
                                          <p:val>
                                            <p:strVal val="1+ppt_h/2"/>
                                          </p:val>
                                        </p:tav>
                                      </p:tavLst>
                                    </p:anim>
                                    <p:set>
                                      <p:cBhvr>
                                        <p:cTn id="13" dur="1" fill="hold">
                                          <p:stCondLst>
                                            <p:cond delay="499"/>
                                          </p:stCondLst>
                                        </p:cTn>
                                        <p:tgtEl>
                                          <p:spTgt spid="5"/>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checkerboard(across)">
                                      <p:cBhvr>
                                        <p:cTn id="18" dur="500"/>
                                        <p:tgtEl>
                                          <p:spTgt spid="8"/>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checkerboard(across)">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xit" presetSubtype="10" fill="hold" nodeType="clickEffect">
                                  <p:stCondLst>
                                    <p:cond delay="0"/>
                                  </p:stCondLst>
                                  <p:childTnLst>
                                    <p:animEffect transition="out" filter="checkerboard(across)">
                                      <p:cBhvr>
                                        <p:cTn id="25" dur="500"/>
                                        <p:tgtEl>
                                          <p:spTgt spid="8"/>
                                        </p:tgtEl>
                                      </p:cBhvr>
                                    </p:animEffect>
                                    <p:set>
                                      <p:cBhvr>
                                        <p:cTn id="26" dur="1" fill="hold">
                                          <p:stCondLst>
                                            <p:cond delay="499"/>
                                          </p:stCondLst>
                                        </p:cTn>
                                        <p:tgtEl>
                                          <p:spTgt spid="8"/>
                                        </p:tgtEl>
                                        <p:attrNameLst>
                                          <p:attrName>style.visibility</p:attrName>
                                        </p:attrNameLst>
                                      </p:cBhvr>
                                      <p:to>
                                        <p:strVal val="hidden"/>
                                      </p:to>
                                    </p:set>
                                  </p:childTnLst>
                                </p:cTn>
                              </p:par>
                              <p:par>
                                <p:cTn id="27" presetID="5" presetClass="exit" presetSubtype="10" fill="hold" grpId="1" nodeType="withEffect">
                                  <p:stCondLst>
                                    <p:cond delay="0"/>
                                  </p:stCondLst>
                                  <p:childTnLst>
                                    <p:animEffect transition="out" filter="checkerboard(across)">
                                      <p:cBhvr>
                                        <p:cTn id="28" dur="500"/>
                                        <p:tgtEl>
                                          <p:spTgt spid="9"/>
                                        </p:tgtEl>
                                      </p:cBhvr>
                                    </p:animEffect>
                                    <p:set>
                                      <p:cBhvr>
                                        <p:cTn id="29"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9" grpId="0"/>
      <p:bldP spid="9" grpId="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TotalTime>
  <Words>265</Words>
  <Application>Microsoft Macintosh PowerPoint</Application>
  <PresentationFormat>Widescreen</PresentationFormat>
  <Paragraphs>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Chalkboard</vt:lpstr>
      <vt:lpstr>Office Theme</vt:lpstr>
      <vt:lpstr>Learning Objective:  To create an advertising campaign based on a client brief</vt:lpstr>
    </vt:vector>
  </TitlesOfParts>
  <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Objective:  To create an advertising campaign based on a client brief</dc:title>
  <dc:creator>lorenza samuels</dc:creator>
  <cp:lastModifiedBy>lorenza samuels</cp:lastModifiedBy>
  <cp:revision>4</cp:revision>
  <dcterms:created xsi:type="dcterms:W3CDTF">2018-06-17T12:42:17Z</dcterms:created>
  <dcterms:modified xsi:type="dcterms:W3CDTF">2018-06-17T13:10:06Z</dcterms:modified>
</cp:coreProperties>
</file>