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gif" ContentType="image/gif"/>
  <Default Extension="bin" ContentType="audio/unknown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58" r:id="rId7"/>
    <p:sldId id="269" r:id="rId8"/>
    <p:sldId id="259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F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9"/>
    <p:restoredTop sz="94645"/>
  </p:normalViewPr>
  <p:slideViewPr>
    <p:cSldViewPr snapToGrid="0" snapToObjects="1">
      <p:cViewPr varScale="1">
        <p:scale>
          <a:sx n="78" d="100"/>
          <a:sy n="78" d="100"/>
        </p:scale>
        <p:origin x="17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FD4-5D61-C049-B45A-2470F57B6BC6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026F-845F-D948-8D15-7A08CCB5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5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FD4-5D61-C049-B45A-2470F57B6BC6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026F-845F-D948-8D15-7A08CCB5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4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FD4-5D61-C049-B45A-2470F57B6BC6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026F-845F-D948-8D15-7A08CCB5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6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uFillTx/>
              </a:defRPr>
            </a:lvl1pPr>
            <a:lvl2pPr lvl="1">
              <a:spcBef>
                <a:spcPts val="0"/>
              </a:spcBef>
              <a:defRPr>
                <a:uFillTx/>
              </a:defRPr>
            </a:lvl2pPr>
            <a:lvl3pPr lvl="2">
              <a:spcBef>
                <a:spcPts val="0"/>
              </a:spcBef>
              <a:defRPr>
                <a:uFillTx/>
              </a:defRPr>
            </a:lvl3pPr>
            <a:lvl4pPr lvl="3">
              <a:spcBef>
                <a:spcPts val="0"/>
              </a:spcBef>
              <a:defRPr>
                <a:uFillTx/>
              </a:defRPr>
            </a:lvl4pPr>
            <a:lvl5pPr lvl="4">
              <a:spcBef>
                <a:spcPts val="0"/>
              </a:spcBef>
              <a:defRPr>
                <a:uFillTx/>
              </a:defRPr>
            </a:lvl5pPr>
            <a:lvl6pPr lvl="5">
              <a:spcBef>
                <a:spcPts val="0"/>
              </a:spcBef>
              <a:defRPr>
                <a:uFillTx/>
              </a:defRPr>
            </a:lvl6pPr>
            <a:lvl7pPr lvl="6">
              <a:spcBef>
                <a:spcPts val="0"/>
              </a:spcBef>
              <a:defRPr>
                <a:uFillTx/>
              </a:defRPr>
            </a:lvl7pPr>
            <a:lvl8pPr lvl="7">
              <a:spcBef>
                <a:spcPts val="0"/>
              </a:spcBef>
              <a:defRPr>
                <a:uFillTx/>
              </a:defRPr>
            </a:lvl8pPr>
            <a:lvl9pPr lvl="8"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uFillTx/>
              </a:defRPr>
            </a:lvl1pPr>
            <a:lvl2pPr lvl="1">
              <a:spcBef>
                <a:spcPts val="0"/>
              </a:spcBef>
              <a:defRPr>
                <a:uFillTx/>
              </a:defRPr>
            </a:lvl2pPr>
            <a:lvl3pPr lvl="2">
              <a:spcBef>
                <a:spcPts val="0"/>
              </a:spcBef>
              <a:defRPr>
                <a:uFillTx/>
              </a:defRPr>
            </a:lvl3pPr>
            <a:lvl4pPr lvl="3">
              <a:spcBef>
                <a:spcPts val="0"/>
              </a:spcBef>
              <a:defRPr>
                <a:uFillTx/>
              </a:defRPr>
            </a:lvl4pPr>
            <a:lvl5pPr lvl="4">
              <a:spcBef>
                <a:spcPts val="0"/>
              </a:spcBef>
              <a:defRPr>
                <a:uFillTx/>
              </a:defRPr>
            </a:lvl5pPr>
            <a:lvl6pPr lvl="5">
              <a:spcBef>
                <a:spcPts val="0"/>
              </a:spcBef>
              <a:defRPr>
                <a:uFillTx/>
              </a:defRPr>
            </a:lvl6pPr>
            <a:lvl7pPr lvl="6">
              <a:spcBef>
                <a:spcPts val="0"/>
              </a:spcBef>
              <a:defRPr>
                <a:uFillTx/>
              </a:defRPr>
            </a:lvl7pPr>
            <a:lvl8pPr lvl="7">
              <a:spcBef>
                <a:spcPts val="0"/>
              </a:spcBef>
              <a:defRPr>
                <a:uFillTx/>
              </a:defRPr>
            </a:lvl8pPr>
            <a:lvl9pPr lvl="8">
              <a:spcBef>
                <a:spcPts val="0"/>
              </a:spcBef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>
                <a:solidFill>
                  <a:srgbClr val="FFFFFF"/>
                </a:solidFill>
                <a:uFillTx/>
              </a:rPr>
              <a:pPr/>
              <a:t>‹#›</a:t>
            </a:fld>
            <a:endParaRPr lang="en-GB">
              <a:solidFill>
                <a:srgbClr val="FFFFFF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5832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FD4-5D61-C049-B45A-2470F57B6BC6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026F-845F-D948-8D15-7A08CCB5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2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FD4-5D61-C049-B45A-2470F57B6BC6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026F-845F-D948-8D15-7A08CCB5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3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FD4-5D61-C049-B45A-2470F57B6BC6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026F-845F-D948-8D15-7A08CCB5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FD4-5D61-C049-B45A-2470F57B6BC6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026F-845F-D948-8D15-7A08CCB5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FD4-5D61-C049-B45A-2470F57B6BC6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026F-845F-D948-8D15-7A08CCB5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3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FD4-5D61-C049-B45A-2470F57B6BC6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026F-845F-D948-8D15-7A08CCB5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6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FD4-5D61-C049-B45A-2470F57B6BC6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026F-845F-D948-8D15-7A08CCB5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9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DFD4-5D61-C049-B45A-2470F57B6BC6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026F-845F-D948-8D15-7A08CCB5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3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DDFD4-5D61-C049-B45A-2470F57B6BC6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8026F-845F-D948-8D15-7A08CCB5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31670"/>
            <a:ext cx="71880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The Start of LO2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7138" y="6060831"/>
            <a:ext cx="983391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audiences can be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categorised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1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77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244929"/>
            <a:ext cx="11360800" cy="111203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Target Audience Task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type="body" idx="1"/>
          </p:nvPr>
        </p:nvSpPr>
        <p:spPr>
          <a:xfrm>
            <a:off x="415600" y="1240971"/>
            <a:ext cx="11360800" cy="4212772"/>
          </a:xfrm>
          <a:solidFill>
            <a:srgbClr val="00B0F0">
              <a:alpha val="57000"/>
            </a:srgbClr>
          </a:solidFill>
        </p:spPr>
        <p:txBody>
          <a:bodyPr>
            <a:noAutofit/>
          </a:bodyPr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Create a blog post on word / Prezi : Target Audience</a:t>
            </a:r>
          </a:p>
          <a:p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What are the different ways audiences can be targeted?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Which do you think is most important for game sales? Why?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Talk about your previous audience research and how that can be used by target audiences.</a:t>
            </a:r>
          </a:p>
          <a:p>
            <a:endParaRPr lang="en-US" b="1" dirty="0" smtClean="0">
              <a:latin typeface="Chalkboard" charset="0"/>
              <a:ea typeface="Chalkboard" charset="0"/>
              <a:cs typeface="Chalkboard" charset="0"/>
            </a:endParaRPr>
          </a:p>
          <a:p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endParaRPr lang="en-US" b="1" dirty="0" smtClean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Use the worksheet to create your own blog.</a:t>
            </a:r>
          </a:p>
          <a:p>
            <a:endParaRPr lang="en-US" sz="24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endParaRPr lang="en-US" sz="2400" b="1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713" y="5934670"/>
            <a:ext cx="7762574" cy="923330"/>
          </a:xfrm>
          <a:prstGeom prst="rect">
            <a:avLst/>
          </a:prstGeom>
          <a:solidFill>
            <a:srgbClr val="5AFF12"/>
          </a:solidFill>
        </p:spPr>
        <p:txBody>
          <a:bodyPr wrap="none" rtlCol="0">
            <a:spAutoFit/>
          </a:bodyPr>
          <a:lstStyle/>
          <a:p>
            <a:endParaRPr lang="en-US" b="1" dirty="0" smtClean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Stretch and Challenge: Research a game: Target Audience Blog task.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88" y="456677"/>
            <a:ext cx="5811838" cy="5811838"/>
          </a:xfrm>
        </p:spPr>
      </p:pic>
      <p:sp>
        <p:nvSpPr>
          <p:cNvPr id="5" name="TextBox 4"/>
          <p:cNvSpPr txBox="1"/>
          <p:nvPr/>
        </p:nvSpPr>
        <p:spPr>
          <a:xfrm>
            <a:off x="336511" y="2593155"/>
            <a:ext cx="3219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halkboard" charset="0"/>
                <a:ea typeface="Chalkboard" charset="0"/>
                <a:cs typeface="Chalkboard" charset="0"/>
              </a:rPr>
              <a:t>QUESTION</a:t>
            </a:r>
            <a:endParaRPr lang="en-US" sz="44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4438" y="2713704"/>
            <a:ext cx="1454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halkboard" charset="0"/>
                <a:ea typeface="Chalkboard" charset="0"/>
                <a:cs typeface="Chalkboard" charset="0"/>
              </a:rPr>
              <a:t>TIME</a:t>
            </a:r>
            <a:endParaRPr lang="en-US" sz="4000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4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rp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p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78" y="0"/>
            <a:ext cx="10902043" cy="13255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halkboard" charset="0"/>
                <a:ea typeface="Chalkboard" charset="0"/>
                <a:cs typeface="Chalkboard" charset="0"/>
              </a:rPr>
              <a:t>What ways do we target audiences?</a:t>
            </a:r>
            <a:endParaRPr lang="en-US" sz="48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97" y="1110343"/>
            <a:ext cx="5961404" cy="5961404"/>
          </a:xfrm>
        </p:spPr>
      </p:pic>
      <p:sp>
        <p:nvSpPr>
          <p:cNvPr id="5" name="TextBox 4"/>
          <p:cNvSpPr txBox="1"/>
          <p:nvPr/>
        </p:nvSpPr>
        <p:spPr>
          <a:xfrm>
            <a:off x="1179043" y="6396335"/>
            <a:ext cx="983391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audiences can be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categorised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0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By the end of today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3242"/>
            <a:ext cx="12192000" cy="4658406"/>
          </a:xfrm>
          <a:solidFill>
            <a:srgbClr val="00B0F0">
              <a:alpha val="57000"/>
            </a:srgbClr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Create a blog post on word / Prezi : Target Audience</a:t>
            </a:r>
          </a:p>
          <a:p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Explain how target audiences are </a:t>
            </a:r>
            <a:r>
              <a:rPr lang="en-US" sz="2400" b="1" dirty="0" err="1" smtClean="0">
                <a:latin typeface="Chalkboard" charset="0"/>
                <a:ea typeface="Chalkboard" charset="0"/>
                <a:cs typeface="Chalkboard" charset="0"/>
              </a:rPr>
              <a:t>categorised</a:t>
            </a: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.</a:t>
            </a:r>
          </a:p>
          <a:p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Talk about your previous audience research and how that can be used by target audiences.</a:t>
            </a:r>
          </a:p>
          <a:p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  <a:p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Create your blog.</a:t>
            </a:r>
          </a:p>
          <a:p>
            <a:endParaRPr lang="en-US" sz="24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Stretch and Challenge: Research a game: Target Audience Blog task.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4679" y="6396335"/>
            <a:ext cx="983391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audiences can be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categorised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What is a target audience?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386" y="1502229"/>
            <a:ext cx="10774286" cy="5752497"/>
          </a:xfrm>
        </p:spPr>
      </p:pic>
      <p:sp>
        <p:nvSpPr>
          <p:cNvPr id="5" name="TextBox 4"/>
          <p:cNvSpPr txBox="1"/>
          <p:nvPr/>
        </p:nvSpPr>
        <p:spPr>
          <a:xfrm>
            <a:off x="1179044" y="6396335"/>
            <a:ext cx="983391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audiences can be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categorised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3249" y="490359"/>
            <a:ext cx="4512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halkboard" charset="0"/>
                <a:ea typeface="Chalkboard" charset="0"/>
                <a:cs typeface="Chalkboard" charset="0"/>
              </a:rPr>
              <a:t>DEMOGRAPHIC </a:t>
            </a:r>
          </a:p>
          <a:p>
            <a:pPr algn="ct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halkboard" charset="0"/>
                <a:ea typeface="Chalkboard" charset="0"/>
                <a:cs typeface="Chalkboard" charset="0"/>
              </a:rPr>
              <a:t>AUDIENCE PROFILE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8823" y="6011333"/>
            <a:ext cx="5090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halkboard" charset="0"/>
                <a:ea typeface="Chalkboard" charset="0"/>
                <a:cs typeface="Chalkboard" charset="0"/>
              </a:rPr>
              <a:t>Class, occupation and income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9889" y="18747"/>
            <a:ext cx="983391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audiences can be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categorised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8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9044" y="0"/>
            <a:ext cx="983391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audiences can be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categorised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88" y="456677"/>
            <a:ext cx="5811838" cy="5811838"/>
          </a:xfrm>
        </p:spPr>
      </p:pic>
      <p:sp>
        <p:nvSpPr>
          <p:cNvPr id="5" name="TextBox 4"/>
          <p:cNvSpPr txBox="1"/>
          <p:nvPr/>
        </p:nvSpPr>
        <p:spPr>
          <a:xfrm>
            <a:off x="336511" y="2593155"/>
            <a:ext cx="3219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halkboard" charset="0"/>
                <a:ea typeface="Chalkboard" charset="0"/>
                <a:cs typeface="Chalkboard" charset="0"/>
              </a:rPr>
              <a:t>QUESTION</a:t>
            </a:r>
            <a:endParaRPr lang="en-US" sz="44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4438" y="2713704"/>
            <a:ext cx="1454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halkboard" charset="0"/>
                <a:ea typeface="Chalkboard" charset="0"/>
                <a:cs typeface="Chalkboard" charset="0"/>
              </a:rPr>
              <a:t>TIME</a:t>
            </a:r>
            <a:endParaRPr lang="en-US" sz="4000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rp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p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Lastly</a:t>
            </a:r>
            <a:r>
              <a:rPr lang="mr-IN" b="1" dirty="0" smtClean="0">
                <a:latin typeface="Chalkboard" charset="0"/>
                <a:ea typeface="Chalkboard" charset="0"/>
                <a:cs typeface="Chalkboard" charset="0"/>
              </a:rPr>
              <a:t>…</a:t>
            </a:r>
            <a:r>
              <a:rPr lang="en-GB" b="1" dirty="0" smtClean="0">
                <a:latin typeface="Chalkboard" charset="0"/>
                <a:ea typeface="Chalkboard" charset="0"/>
                <a:cs typeface="Chalkboard" charset="0"/>
              </a:rPr>
              <a:t>..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We learnt about </a:t>
            </a: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Bartel’s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theory : why we play games last term. This is a type of target audience.</a:t>
            </a:r>
          </a:p>
          <a:p>
            <a:pPr>
              <a:lnSpc>
                <a:spcPct val="150000"/>
              </a:lnSpc>
            </a:pP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Harold </a:t>
            </a: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Lasswell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in 1940 said we consume media because of 4 reasons. This is also used today to </a:t>
            </a:r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categorise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target audiences.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9044" y="6311900"/>
            <a:ext cx="983391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Objective: To explain how audiences can be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categorised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284</Words>
  <Application>Microsoft Macintosh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Chalkboard</vt:lpstr>
      <vt:lpstr>Arial</vt:lpstr>
      <vt:lpstr>Office Theme</vt:lpstr>
      <vt:lpstr>PowerPoint Presentation</vt:lpstr>
      <vt:lpstr>What ways do we target audiences?</vt:lpstr>
      <vt:lpstr>By the end of today</vt:lpstr>
      <vt:lpstr>What is a target audience?</vt:lpstr>
      <vt:lpstr>PowerPoint Presentation</vt:lpstr>
      <vt:lpstr>PowerPoint Presentation</vt:lpstr>
      <vt:lpstr>PowerPoint Presentation</vt:lpstr>
      <vt:lpstr>Lastly…..</vt:lpstr>
      <vt:lpstr>PowerPoint Presentation</vt:lpstr>
      <vt:lpstr>PowerPoint Presentation</vt:lpstr>
      <vt:lpstr>PowerPoint Presentation</vt:lpstr>
      <vt:lpstr>PowerPoint Presentation</vt:lpstr>
      <vt:lpstr>Target Audience Task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9</cp:revision>
  <dcterms:created xsi:type="dcterms:W3CDTF">2017-12-31T11:40:15Z</dcterms:created>
  <dcterms:modified xsi:type="dcterms:W3CDTF">2017-12-31T12:37:57Z</dcterms:modified>
</cp:coreProperties>
</file>