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4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36"/>
    <p:restoredTop sz="92615"/>
  </p:normalViewPr>
  <p:slideViewPr>
    <p:cSldViewPr snapToGrid="0" snapToObjects="1">
      <p:cViewPr varScale="1">
        <p:scale>
          <a:sx n="58" d="100"/>
          <a:sy n="58" d="100"/>
        </p:scale>
        <p:origin x="84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362E-003E-A546-BE83-6AD534718258}" type="datetimeFigureOut">
              <a:rPr lang="en-US" smtClean="0"/>
              <a:t>6/24/18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A9A6-BBBE-B348-AC5E-63FED097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55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362E-003E-A546-BE83-6AD534718258}" type="datetimeFigureOut">
              <a:rPr lang="en-US" smtClean="0"/>
              <a:t>6/24/18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A9A6-BBBE-B348-AC5E-63FED097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49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362E-003E-A546-BE83-6AD534718258}" type="datetimeFigureOut">
              <a:rPr lang="en-US" smtClean="0"/>
              <a:t>6/24/18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A9A6-BBBE-B348-AC5E-63FED097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24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362E-003E-A546-BE83-6AD534718258}" type="datetimeFigureOut">
              <a:rPr lang="en-US" smtClean="0"/>
              <a:t>6/24/18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A9A6-BBBE-B348-AC5E-63FED097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9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362E-003E-A546-BE83-6AD534718258}" type="datetimeFigureOut">
              <a:rPr lang="en-US" smtClean="0"/>
              <a:t>6/24/18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A9A6-BBBE-B348-AC5E-63FED097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1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362E-003E-A546-BE83-6AD534718258}" type="datetimeFigureOut">
              <a:rPr lang="en-US" smtClean="0"/>
              <a:t>6/24/18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A9A6-BBBE-B348-AC5E-63FED097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53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362E-003E-A546-BE83-6AD534718258}" type="datetimeFigureOut">
              <a:rPr lang="en-US" smtClean="0"/>
              <a:t>6/24/18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A9A6-BBBE-B348-AC5E-63FED097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362E-003E-A546-BE83-6AD534718258}" type="datetimeFigureOut">
              <a:rPr lang="en-US" smtClean="0"/>
              <a:t>6/24/18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A9A6-BBBE-B348-AC5E-63FED097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44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362E-003E-A546-BE83-6AD534718258}" type="datetimeFigureOut">
              <a:rPr lang="en-US" smtClean="0"/>
              <a:t>6/24/18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A9A6-BBBE-B348-AC5E-63FED097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20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362E-003E-A546-BE83-6AD534718258}" type="datetimeFigureOut">
              <a:rPr lang="en-US" smtClean="0"/>
              <a:t>6/24/18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A9A6-BBBE-B348-AC5E-63FED097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9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362E-003E-A546-BE83-6AD534718258}" type="datetimeFigureOut">
              <a:rPr lang="en-US" smtClean="0"/>
              <a:t>6/24/18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5A9A6-BBBE-B348-AC5E-63FED097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8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9362E-003E-A546-BE83-6AD534718258}" type="datetimeFigureOut">
              <a:rPr lang="en-US" smtClean="0"/>
              <a:t>6/24/18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5A9A6-BBBE-B348-AC5E-63FED097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26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14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422E5-F75D-AE4A-A4DA-14B7B81335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450" y="334536"/>
            <a:ext cx="5829300" cy="731232"/>
          </a:xfrm>
        </p:spPr>
        <p:txBody>
          <a:bodyPr/>
          <a:lstStyle/>
          <a:p>
            <a:r>
              <a:rPr lang="en-US" b="1" dirty="0"/>
              <a:t>Advertising LO2 (part2):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8D645E-566B-344A-A4D3-B658BC4BD4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450" y="1586295"/>
            <a:ext cx="6519282" cy="1007788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</a:pPr>
            <a:r>
              <a:rPr lang="en-US" sz="2200" b="1" dirty="0"/>
              <a:t>PASS TASK continued:</a:t>
            </a:r>
          </a:p>
          <a:p>
            <a:pPr>
              <a:lnSpc>
                <a:spcPct val="160000"/>
              </a:lnSpc>
            </a:pPr>
            <a:endParaRPr lang="en-US" sz="2200" b="1" dirty="0"/>
          </a:p>
          <a:p>
            <a:pPr marL="342900" indent="-342900" algn="just">
              <a:lnSpc>
                <a:spcPct val="160000"/>
              </a:lnSpc>
              <a:buAutoNum type="arabicPeriod"/>
            </a:pPr>
            <a:r>
              <a:rPr lang="en-US" sz="2200" b="1" dirty="0"/>
              <a:t>What is your product’s USP? Write a paragraph and include images to explain what is specifically special about your product. Why would someone be enticed to buy it? </a:t>
            </a:r>
          </a:p>
          <a:p>
            <a:pPr marL="342900" indent="-342900" algn="just">
              <a:lnSpc>
                <a:spcPct val="160000"/>
              </a:lnSpc>
              <a:buAutoNum type="arabicPeriod"/>
            </a:pPr>
            <a:endParaRPr lang="en-US" sz="2200" b="1" dirty="0"/>
          </a:p>
          <a:p>
            <a:pPr marL="342900" indent="-342900" algn="just">
              <a:lnSpc>
                <a:spcPct val="160000"/>
              </a:lnSpc>
              <a:buAutoNum type="arabicPeriod"/>
            </a:pPr>
            <a:r>
              <a:rPr lang="en-US" sz="2200" b="1" dirty="0"/>
              <a:t>What time of year would be the best time to launch your product? When would the most advertising be done? Why? Write a few paragraphs to explain your thoughts on this. What could you consider for your advert, based on the time of year you would advertise?</a:t>
            </a:r>
          </a:p>
          <a:p>
            <a:pPr marL="342900" indent="-342900" algn="just">
              <a:lnSpc>
                <a:spcPct val="160000"/>
              </a:lnSpc>
              <a:buAutoNum type="arabicPeriod"/>
            </a:pPr>
            <a:endParaRPr lang="en-US" sz="2200" b="1" dirty="0"/>
          </a:p>
          <a:p>
            <a:pPr marL="342900" indent="-342900" algn="just">
              <a:lnSpc>
                <a:spcPct val="160000"/>
              </a:lnSpc>
              <a:buAutoNum type="arabicPeriod"/>
            </a:pPr>
            <a:r>
              <a:rPr lang="en-US" sz="2200" b="1" dirty="0"/>
              <a:t>Create 2-3 mood boards which sums up the </a:t>
            </a:r>
            <a:r>
              <a:rPr lang="en-US" sz="2200" b="1" dirty="0" err="1"/>
              <a:t>colour</a:t>
            </a:r>
            <a:r>
              <a:rPr lang="en-US" sz="2200" b="1" dirty="0"/>
              <a:t> schemes, the themes, the target audience and the messages you are trying to convey.</a:t>
            </a:r>
          </a:p>
          <a:p>
            <a:pPr marL="342900" indent="-342900" algn="just">
              <a:lnSpc>
                <a:spcPct val="160000"/>
              </a:lnSpc>
              <a:buAutoNum type="arabicPeriod"/>
            </a:pPr>
            <a:endParaRPr lang="en-US" sz="2200" b="1" dirty="0"/>
          </a:p>
          <a:p>
            <a:pPr marL="342900" indent="-342900" algn="just">
              <a:lnSpc>
                <a:spcPct val="160000"/>
              </a:lnSpc>
              <a:buAutoNum type="arabicPeriod"/>
            </a:pPr>
            <a:r>
              <a:rPr lang="en-US" sz="2200" b="1" dirty="0" err="1"/>
              <a:t>Summarise</a:t>
            </a:r>
            <a:r>
              <a:rPr lang="en-US" sz="2200" b="1" dirty="0"/>
              <a:t> your ideas for your campaign after the mood boards to show your thinking.</a:t>
            </a:r>
          </a:p>
          <a:p>
            <a:pPr marL="342900" indent="-342900" algn="just">
              <a:lnSpc>
                <a:spcPct val="160000"/>
              </a:lnSpc>
              <a:buAutoNum type="arabicPeriod"/>
            </a:pPr>
            <a:endParaRPr lang="en-US" sz="2200" b="1" dirty="0"/>
          </a:p>
          <a:p>
            <a:pPr marL="342900" indent="-342900" algn="just">
              <a:lnSpc>
                <a:spcPct val="160000"/>
              </a:lnSpc>
              <a:buAutoNum type="arabicPeriod"/>
            </a:pPr>
            <a:r>
              <a:rPr lang="en-US" sz="2200" b="1" dirty="0"/>
              <a:t>Create a campaign schedule / </a:t>
            </a:r>
            <a:r>
              <a:rPr lang="en-US" sz="2200" b="1" dirty="0" err="1"/>
              <a:t>gannt</a:t>
            </a:r>
            <a:r>
              <a:rPr lang="en-US" sz="2200" b="1" dirty="0"/>
              <a:t> chart to show key mile stones and media ideas.</a:t>
            </a:r>
          </a:p>
          <a:p>
            <a:pPr marL="342900" indent="-342900" algn="just">
              <a:lnSpc>
                <a:spcPct val="160000"/>
              </a:lnSpc>
              <a:buAutoNum type="arabicPeriod"/>
            </a:pPr>
            <a:endParaRPr lang="en-US" sz="2200" b="1" dirty="0"/>
          </a:p>
          <a:p>
            <a:pPr marL="342900" indent="-342900" algn="just">
              <a:lnSpc>
                <a:spcPct val="160000"/>
              </a:lnSpc>
              <a:buAutoNum type="arabicPeriod"/>
            </a:pPr>
            <a:endParaRPr lang="en-US" sz="2200" b="1" dirty="0"/>
          </a:p>
          <a:p>
            <a:pPr marL="342900" indent="-342900" algn="just">
              <a:lnSpc>
                <a:spcPct val="160000"/>
              </a:lnSpc>
              <a:buAutoNum type="arabicPeriod"/>
            </a:pPr>
            <a:r>
              <a:rPr lang="en-US" sz="2200" b="1" dirty="0"/>
              <a:t>Create a visualization diagram and flat plan of one of your advertisements.</a:t>
            </a:r>
          </a:p>
          <a:p>
            <a:pPr marL="342900" indent="-342900" algn="just">
              <a:lnSpc>
                <a:spcPct val="160000"/>
              </a:lnSpc>
              <a:buAutoNum type="arabicPeriod"/>
            </a:pPr>
            <a:endParaRPr lang="en-US" sz="2200" b="1" dirty="0"/>
          </a:p>
          <a:p>
            <a:pPr marL="342900" indent="-342900" algn="just">
              <a:lnSpc>
                <a:spcPct val="160000"/>
              </a:lnSpc>
              <a:buAutoNum type="arabicPeriod"/>
            </a:pPr>
            <a:r>
              <a:rPr lang="en-US" sz="2200" b="1" dirty="0"/>
              <a:t>Create a pitch proposal which sells your advertising campaign (on </a:t>
            </a:r>
            <a:r>
              <a:rPr lang="en-US" sz="2200" b="1" dirty="0" err="1"/>
              <a:t>Powerpoint</a:t>
            </a:r>
            <a:r>
              <a:rPr lang="en-US" sz="2200" b="1" dirty="0"/>
              <a:t> or </a:t>
            </a:r>
            <a:r>
              <a:rPr lang="en-US" sz="2200" b="1" dirty="0" err="1"/>
              <a:t>GoogleSlides</a:t>
            </a:r>
            <a:r>
              <a:rPr lang="en-US" sz="2200" b="1" dirty="0"/>
              <a:t>) ready to present back next Monday. Include: how would you create a cross-media campaign, what are your key messages, how do you create this campaign based on the client brief? What resources would you need? What are the themes? </a:t>
            </a:r>
          </a:p>
          <a:p>
            <a:pPr marL="342900" indent="-342900" algn="just"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13206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224</Words>
  <Application>Microsoft Macintosh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Advertising LO2 (part2):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Advertising LO2:</dc:title>
  <dc:creator>Lorenza Samuels</dc:creator>
  <cp:lastModifiedBy>Lorenza Samuels</cp:lastModifiedBy>
  <cp:revision>5</cp:revision>
  <dcterms:created xsi:type="dcterms:W3CDTF">2018-06-24T19:16:24Z</dcterms:created>
  <dcterms:modified xsi:type="dcterms:W3CDTF">2018-06-24T19:35:37Z</dcterms:modified>
</cp:coreProperties>
</file>