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38"/>
  </p:normalViewPr>
  <p:slideViewPr>
    <p:cSldViewPr snapToGrid="0" snapToObjects="1">
      <p:cViewPr varScale="1">
        <p:scale>
          <a:sx n="78" d="100"/>
          <a:sy n="78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76B2-10F2-7541-89D6-7692110A9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761EB-DA7F-D349-BE1F-08C52FE3B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5123A-FF75-DC41-96C7-CE827BCF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3CA4-04B1-4E45-BD9B-9DEA723A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C1B0-211B-3540-8F68-6E2FF5EE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9EE3-6074-F347-82BB-824EB39F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59227-5ADE-7D45-B2F7-2D252B43E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1C031-A3D9-5043-A6B2-6F290181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67B14-57D4-F246-A7C2-C5D16C0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6E61-B3DD-2B4E-8881-70C5337A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2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0AEF6B-7911-104E-AC08-90231C427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B2543-32CE-5847-98B5-31591AF5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CB54-A2F9-CF44-9A6C-2A58A0A5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52379-2EA3-1241-99B7-F6B4A4D1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68907-02A4-9542-BFDE-CF4A155A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5B06-4CB0-F24D-8889-3806E2B7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02AB-377A-1C47-9558-FB2F0F28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55A66-5BA2-054E-B329-7936D2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BD0C-8538-D341-BA62-F1EE3C3C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85CB9-D815-6646-B2C8-4A797DAA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A4B8-E5C3-5D40-8607-6477167E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AAC9F-3EFE-ED46-ABBA-521F38A44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2272D-EB93-0547-B1C8-775C5A51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E09A8-51A5-7144-B4AE-E74EE292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75269-6CD7-FD48-9DE4-65AD148B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080B-7F83-944B-9115-5E319D8F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9E88-8F21-5347-A524-9B928405F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0654A-4FCA-6348-9D28-CF4D7B3D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65A98-9630-3B49-9177-A3608C81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659FC-32A6-864E-97F6-265C0F31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E321E-FF29-924B-8198-D5F92C01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397F-D991-7F47-90D0-142E6812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7565-ECEA-E347-8927-54FA2069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7CE7D-C7AE-3F4A-8BBC-3210BA85A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7026A-957E-B949-A19E-29E6933F4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557BE-F8A6-AF4E-900B-C911B17F9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BDB73-4355-6448-B471-7B717899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74315-B79E-F94A-A596-D76C321E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6B5C1-0DBD-F745-B3A2-A8D9A4CA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4FFD-6EC4-3F45-8972-1D01243C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7AF3B-A6D3-D946-A306-475B47A7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D382B-6B62-194F-BC5A-1EE6ADEE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97FE6-3573-B24C-841F-F130B8F5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A3B79-75E0-7347-8BF4-E399C39D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E3DF8-D27C-5942-A2F5-774FF00D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09574-D4EB-CD45-B245-5772CD6D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41F8-6E13-C745-A232-32FC00F2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8D24-030A-C840-BF9B-CCFD340DA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FBACB-EE9F-1C49-B145-01E63E9E0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575FD-A688-7B44-A475-F864D6BE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DFB51-EC53-BD4A-9A7B-96917722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4A51E-D789-6D40-981A-11280173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4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5E07-69D7-BD48-A4A6-97F65089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49697-93B0-9E4E-A365-5D93B6F52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73A1-4C4E-1544-9D17-D3425CD87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95D97-14D7-2B46-988F-729B1159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9103C-6F41-B344-8EBF-7E500910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5FC51-D764-0241-9872-2F26F6F8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658CD-55F5-8F41-8210-222493F2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B3C4-01BF-1C49-BEB8-62DA2FFC2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7FE73-2C82-4F4B-8EF4-4F1024815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322A-557D-934A-8188-0167EAA424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42D3F-19C1-A749-B9F1-57D298BA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C3C96-E549-BD49-AA74-3C8D94635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3103-588F-AE4B-8072-9F9788B59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11EC-B624-5540-87DA-F7CF89EC1F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06DCE-CD05-434B-99A8-BD3BB19FB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245C3-856A-AE48-AD45-9B97CFA33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AE31F-B9F8-8047-A6FF-EB79B90614EE}"/>
              </a:ext>
            </a:extLst>
          </p:cNvPr>
          <p:cNvSpPr txBox="1"/>
          <p:nvPr/>
        </p:nvSpPr>
        <p:spPr>
          <a:xfrm>
            <a:off x="2100943" y="61006"/>
            <a:ext cx="799011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FF43"/>
                </a:solidFill>
                <a:latin typeface="Chalkboard" panose="03050602040202020205" pitchFamily="66" charset="77"/>
              </a:rPr>
              <a:t>Unit 4:L02 Creating an Interactive Media Product</a:t>
            </a:r>
            <a:endParaRPr lang="en-US" sz="36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EA5D1-CE4A-5E41-861A-FCF4937E154B}"/>
              </a:ext>
            </a:extLst>
          </p:cNvPr>
          <p:cNvSpPr/>
          <p:nvPr/>
        </p:nvSpPr>
        <p:spPr>
          <a:xfrm>
            <a:off x="4702629" y="6027003"/>
            <a:ext cx="7489371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Learning Outcome: To plan and create concept documentation for your projects.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863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DB83-17B7-8E4E-8E03-1B768B9A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629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LO2 P2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29058-EFED-5249-8459-2BA7FE0526FE}"/>
              </a:ext>
            </a:extLst>
          </p:cNvPr>
          <p:cNvSpPr/>
          <p:nvPr/>
        </p:nvSpPr>
        <p:spPr>
          <a:xfrm>
            <a:off x="4702629" y="0"/>
            <a:ext cx="7489371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Learning Outcome: To plan and create concept documentation for your projects.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63FC7C-54C5-2A41-862B-757CEB966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54"/>
            <a:ext cx="12191999" cy="4528317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98F76562-5846-DA43-B768-A86A49DF1F01}"/>
              </a:ext>
            </a:extLst>
          </p:cNvPr>
          <p:cNvSpPr/>
          <p:nvPr/>
        </p:nvSpPr>
        <p:spPr>
          <a:xfrm>
            <a:off x="5257800" y="2739186"/>
            <a:ext cx="2628900" cy="844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6BE28B-564A-4C4A-983F-B6C223D93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458" y="990323"/>
            <a:ext cx="8833756" cy="586767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247A1A-6244-F748-B6EF-2FF51C6C68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6" y="2841171"/>
            <a:ext cx="7237530" cy="4016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8615D-F820-DF46-88D8-12CCD6FD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872" y="5715375"/>
            <a:ext cx="10755086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Silent Blue Sky Thinking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FEFAD-93FD-0A47-BC56-2ADBAB0C662F}"/>
              </a:ext>
            </a:extLst>
          </p:cNvPr>
          <p:cNvSpPr txBox="1"/>
          <p:nvPr/>
        </p:nvSpPr>
        <p:spPr>
          <a:xfrm>
            <a:off x="8562867" y="26743"/>
            <a:ext cx="3657599" cy="5262979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dirty="0">
                <a:solidFill>
                  <a:srgbClr val="00FF43"/>
                </a:solidFill>
                <a:latin typeface="Chalkboard" panose="03050602040202020205" pitchFamily="66" charset="77"/>
              </a:rPr>
              <a:t>Spend 3 minutes reading the briefs again. Make notes or highlight.</a:t>
            </a:r>
          </a:p>
          <a:p>
            <a:pPr marL="342900" indent="-342900">
              <a:buAutoNum type="arabicPeriod"/>
            </a:pPr>
            <a:endParaRPr lang="en-GB" sz="28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  <a:p>
            <a:pPr marL="342900" indent="-342900">
              <a:buAutoNum type="arabicPeriod"/>
            </a:pPr>
            <a:endParaRPr lang="en-GB" sz="28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  <a:p>
            <a:pPr marL="342900" indent="-342900">
              <a:buAutoNum type="arabicPeriod"/>
            </a:pPr>
            <a:r>
              <a:rPr lang="en-GB" sz="2800" b="1" dirty="0">
                <a:solidFill>
                  <a:srgbClr val="00FF43"/>
                </a:solidFill>
                <a:latin typeface="Chalkboard" panose="03050602040202020205" pitchFamily="66" charset="77"/>
              </a:rPr>
              <a:t>Spend 5 minutes blue sky thinking. There are no wrong answers here. JUST IDEAS.</a:t>
            </a:r>
            <a:endParaRPr lang="en-US" sz="28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8B512A-C8F2-E94F-B49B-B9CC7099C6BF}"/>
              </a:ext>
            </a:extLst>
          </p:cNvPr>
          <p:cNvSpPr/>
          <p:nvPr/>
        </p:nvSpPr>
        <p:spPr>
          <a:xfrm>
            <a:off x="0" y="-16746"/>
            <a:ext cx="7489371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Learning Outcome: To plan and create concept documentation for your projects.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B2F35-D652-F445-B184-1920FF9194B9}"/>
              </a:ext>
            </a:extLst>
          </p:cNvPr>
          <p:cNvSpPr txBox="1"/>
          <p:nvPr/>
        </p:nvSpPr>
        <p:spPr>
          <a:xfrm>
            <a:off x="114300" y="1796143"/>
            <a:ext cx="3249386" cy="1384995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FF43"/>
                </a:solidFill>
                <a:latin typeface="Chalkboard" panose="03050602040202020205" pitchFamily="66" charset="77"/>
              </a:rPr>
              <a:t>Take a photo – this will be part of your LO2 P2</a:t>
            </a:r>
            <a:endParaRPr lang="en-US" sz="28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65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AF39-5B0E-214D-B028-6E2FE8EBEB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alpha val="87000"/>
            </a:schemeClr>
          </a:solidFill>
        </p:spPr>
        <p:txBody>
          <a:bodyPr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Highlight 3-5 ideas which you think are best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7028AF-78D8-894D-813E-BDCD3DFEF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39" y="1205592"/>
            <a:ext cx="5652408" cy="56524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0B11A-CCBF-8146-952C-56C052637E31}"/>
              </a:ext>
            </a:extLst>
          </p:cNvPr>
          <p:cNvSpPr txBox="1"/>
          <p:nvPr/>
        </p:nvSpPr>
        <p:spPr>
          <a:xfrm>
            <a:off x="363991" y="2269671"/>
            <a:ext cx="3380014" cy="3046988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FF43"/>
                </a:solidFill>
                <a:latin typeface="Chalkboard" panose="03050602040202020205" pitchFamily="66" charset="77"/>
              </a:rPr>
              <a:t>Spend 3 minutes reading back over your ideas. What could you develop more? What is a ready to film idea? What needs to go to the scrap heap?</a:t>
            </a:r>
            <a:endParaRPr lang="en-US" sz="24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91B84-C227-094E-BF51-9D06425FFD2B}"/>
              </a:ext>
            </a:extLst>
          </p:cNvPr>
          <p:cNvSpPr/>
          <p:nvPr/>
        </p:nvSpPr>
        <p:spPr>
          <a:xfrm>
            <a:off x="8360229" y="5288340"/>
            <a:ext cx="3831771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Learning Outcome: To plan and create concept documentation for your projects.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68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B845-4D1A-554C-92A5-F5A20E79E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58443" cy="132556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FF43"/>
                </a:solidFill>
                <a:latin typeface="Chalkboard" panose="03050602040202020205" pitchFamily="66" charset="77"/>
              </a:rPr>
              <a:t>Speed Dating</a:t>
            </a:r>
            <a:endParaRPr lang="en-US" sz="54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329ABD-4667-6941-9E30-8321B787D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31" y="1537624"/>
            <a:ext cx="7840554" cy="532037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C6CB5A-BF63-934C-AD55-80F64455A054}"/>
              </a:ext>
            </a:extLst>
          </p:cNvPr>
          <p:cNvSpPr/>
          <p:nvPr/>
        </p:nvSpPr>
        <p:spPr>
          <a:xfrm>
            <a:off x="8360229" y="0"/>
            <a:ext cx="3831771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Learning Outcome: To plan and create concept documentation for your projects.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C1FA4-C213-674B-A339-C6911515C16D}"/>
              </a:ext>
            </a:extLst>
          </p:cNvPr>
          <p:cNvSpPr txBox="1"/>
          <p:nvPr/>
        </p:nvSpPr>
        <p:spPr>
          <a:xfrm>
            <a:off x="0" y="1964353"/>
            <a:ext cx="3230456" cy="489364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43"/>
                </a:solidFill>
              </a:rPr>
              <a:t>When the horn sounds share your ideas. </a:t>
            </a:r>
          </a:p>
          <a:p>
            <a:endParaRPr lang="en-GB" sz="2400" dirty="0">
              <a:solidFill>
                <a:srgbClr val="00FF43"/>
              </a:solidFill>
            </a:endParaRPr>
          </a:p>
          <a:p>
            <a:r>
              <a:rPr lang="en-GB" sz="2400" dirty="0">
                <a:solidFill>
                  <a:srgbClr val="00FF43"/>
                </a:solidFill>
              </a:rPr>
              <a:t>Tell your dates what you think of their ideas.</a:t>
            </a:r>
          </a:p>
          <a:p>
            <a:endParaRPr lang="en-GB" sz="2400" dirty="0">
              <a:solidFill>
                <a:srgbClr val="00FF43"/>
              </a:solidFill>
            </a:endParaRPr>
          </a:p>
          <a:p>
            <a:r>
              <a:rPr lang="en-GB" sz="2400" dirty="0">
                <a:solidFill>
                  <a:srgbClr val="00FF43"/>
                </a:solidFill>
              </a:rPr>
              <a:t>What could they add?</a:t>
            </a:r>
          </a:p>
          <a:p>
            <a:endParaRPr lang="en-GB" sz="2400" dirty="0">
              <a:solidFill>
                <a:srgbClr val="00FF43"/>
              </a:solidFill>
            </a:endParaRPr>
          </a:p>
          <a:p>
            <a:r>
              <a:rPr lang="en-GB" sz="2400" dirty="0">
                <a:solidFill>
                  <a:srgbClr val="00FF43"/>
                </a:solidFill>
              </a:rPr>
              <a:t>What could they develop?</a:t>
            </a:r>
          </a:p>
          <a:p>
            <a:endParaRPr lang="en-GB" sz="2400" dirty="0">
              <a:solidFill>
                <a:srgbClr val="00FF43"/>
              </a:solidFill>
            </a:endParaRPr>
          </a:p>
          <a:p>
            <a:r>
              <a:rPr lang="en-GB" sz="2400" dirty="0">
                <a:solidFill>
                  <a:srgbClr val="00FF43"/>
                </a:solidFill>
              </a:rPr>
              <a:t>What might work differently?</a:t>
            </a:r>
            <a:endParaRPr lang="en-US" sz="2400" dirty="0">
              <a:solidFill>
                <a:srgbClr val="00FF4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0B915-7E43-E243-B243-78DCE15ED0DB}"/>
              </a:ext>
            </a:extLst>
          </p:cNvPr>
          <p:cNvSpPr txBox="1"/>
          <p:nvPr/>
        </p:nvSpPr>
        <p:spPr>
          <a:xfrm>
            <a:off x="9514115" y="2890157"/>
            <a:ext cx="2677885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FF43"/>
                </a:solidFill>
                <a:latin typeface="Chalkboard" panose="03050602040202020205" pitchFamily="66" charset="77"/>
              </a:rPr>
              <a:t>Make notes on the feedback from your dates. These can be photo’d and added to your blog to help you develop your ideas!</a:t>
            </a:r>
            <a:endParaRPr lang="en-US" sz="2400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pic>
        <p:nvPicPr>
          <p:cNvPr id="3" name="Truck_Horn_-_Sound_Effect[Mp3Converter.net].mp3">
            <a:hlinkClick r:id="" action="ppaction://media"/>
            <a:extLst>
              <a:ext uri="{FF2B5EF4-FFF2-40B4-BE49-F238E27FC236}">
                <a16:creationId xmlns:a16="http://schemas.microsoft.com/office/drawing/2014/main" id="{E29C4CB3-6562-E446-8EEE-0941755D8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3514" y="378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D9C8-6DA2-444B-B396-403342E4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" y="0"/>
            <a:ext cx="5970814" cy="1325563"/>
          </a:xfrm>
          <a:solidFill>
            <a:schemeClr val="tx1"/>
          </a:solidFill>
        </p:spPr>
        <p:txBody>
          <a:bodyPr/>
          <a:lstStyle/>
          <a:p>
            <a:r>
              <a:rPr lang="en-GB" b="1" dirty="0">
                <a:solidFill>
                  <a:srgbClr val="00FF43"/>
                </a:solidFill>
                <a:latin typeface="Chalkboard" panose="03050602040202020205" pitchFamily="66" charset="77"/>
              </a:rPr>
              <a:t>Create a Mind Map and </a:t>
            </a:r>
            <a:r>
              <a:rPr lang="en-GB" b="1" dirty="0" err="1">
                <a:solidFill>
                  <a:srgbClr val="00FF43"/>
                </a:solidFill>
                <a:latin typeface="Chalkboard" panose="03050602040202020205" pitchFamily="66" charset="77"/>
              </a:rPr>
              <a:t>Moodboard</a:t>
            </a:r>
            <a:endParaRPr lang="en-US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9CBE-9ADB-6B49-A0C0-D6559992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9661"/>
            <a:ext cx="10515600" cy="5288340"/>
          </a:xfrm>
          <a:solidFill>
            <a:schemeClr val="tx1"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FF43"/>
                </a:solidFill>
                <a:latin typeface="Chalkboard" panose="03050602040202020205" pitchFamily="66" charset="77"/>
              </a:rPr>
              <a:t>Using the feedback and your initial blue sky thinking, develop your ideas now with a mind map.</a:t>
            </a:r>
          </a:p>
          <a:p>
            <a:endParaRPr lang="en-GB" b="1" dirty="0">
              <a:solidFill>
                <a:srgbClr val="00FF43"/>
              </a:solidFill>
              <a:latin typeface="Chalkboard" panose="03050602040202020205" pitchFamily="66" charset="77"/>
            </a:endParaRPr>
          </a:p>
          <a:p>
            <a:r>
              <a:rPr lang="en-GB" b="1" dirty="0">
                <a:solidFill>
                  <a:srgbClr val="00FF43"/>
                </a:solidFill>
                <a:latin typeface="Chalkboard" panose="03050602040202020205" pitchFamily="66" charset="77"/>
              </a:rPr>
              <a:t>What themes? colours? fonts? multimedia? information could you use?</a:t>
            </a:r>
          </a:p>
          <a:p>
            <a:endParaRPr lang="en-GB" b="1" dirty="0">
              <a:solidFill>
                <a:srgbClr val="00FF43"/>
              </a:solidFill>
              <a:latin typeface="Chalkboard" panose="03050602040202020205" pitchFamily="66" charset="77"/>
            </a:endParaRPr>
          </a:p>
          <a:p>
            <a:r>
              <a:rPr lang="en-GB" b="1" dirty="0">
                <a:solidFill>
                  <a:srgbClr val="00FF43"/>
                </a:solidFill>
                <a:latin typeface="Chalkboard" panose="03050602040202020205" pitchFamily="66" charset="77"/>
              </a:rPr>
              <a:t>What is the purpose of your audio-visual? Entertain? Education? Inform? Sell?</a:t>
            </a:r>
          </a:p>
          <a:p>
            <a:endParaRPr lang="en-GB" b="1" dirty="0">
              <a:solidFill>
                <a:srgbClr val="00FF43"/>
              </a:solidFill>
              <a:latin typeface="Chalkboard" panose="03050602040202020205" pitchFamily="66" charset="77"/>
            </a:endParaRPr>
          </a:p>
          <a:p>
            <a:r>
              <a:rPr lang="en-GB" b="1" dirty="0">
                <a:solidFill>
                  <a:srgbClr val="00FF43"/>
                </a:solidFill>
                <a:latin typeface="Chalkboard" panose="03050602040202020205" pitchFamily="66" charset="77"/>
              </a:rPr>
              <a:t>Finally create a </a:t>
            </a:r>
            <a:r>
              <a:rPr lang="en-GB" b="1" dirty="0" err="1">
                <a:solidFill>
                  <a:srgbClr val="00FF43"/>
                </a:solidFill>
                <a:latin typeface="Chalkboard" panose="03050602040202020205" pitchFamily="66" charset="77"/>
              </a:rPr>
              <a:t>moodboard</a:t>
            </a:r>
            <a:r>
              <a:rPr lang="en-GB" b="1" dirty="0">
                <a:solidFill>
                  <a:srgbClr val="00FF43"/>
                </a:solidFill>
                <a:latin typeface="Chalkboard" panose="03050602040202020205" pitchFamily="66" charset="77"/>
              </a:rPr>
              <a:t> to represent the visual styles, colours &amp; themes.</a:t>
            </a:r>
            <a:endParaRPr lang="en-US" b="1" dirty="0"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870517-A5F8-6E40-A635-B2031F820F99}"/>
              </a:ext>
            </a:extLst>
          </p:cNvPr>
          <p:cNvSpPr/>
          <p:nvPr/>
        </p:nvSpPr>
        <p:spPr>
          <a:xfrm>
            <a:off x="8360229" y="0"/>
            <a:ext cx="3831771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00FF43"/>
                </a:solidFill>
                <a:latin typeface="Chalkboard" panose="03050602040202020205" pitchFamily="66" charset="77"/>
              </a:rPr>
              <a:t>Learning Outcome: To plan and create concept documentation for your projects.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00FF43"/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BA67F-39ED-7940-9939-9A1C523FDA1B}"/>
              </a:ext>
            </a:extLst>
          </p:cNvPr>
          <p:cNvSpPr txBox="1"/>
          <p:nvPr/>
        </p:nvSpPr>
        <p:spPr>
          <a:xfrm>
            <a:off x="10662557" y="2174512"/>
            <a:ext cx="1387929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FF"/>
                </a:solidFill>
                <a:latin typeface="Chalkboard" panose="03050602040202020205" pitchFamily="66" charset="77"/>
              </a:rPr>
              <a:t>Photo and put on blog – we want real-life plans not “neat” typed ones</a:t>
            </a:r>
            <a:endParaRPr lang="en-US" sz="2400" b="1" dirty="0">
              <a:solidFill>
                <a:srgbClr val="FF00FF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94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320</Words>
  <Application>Microsoft Macintosh PowerPoint</Application>
  <PresentationFormat>Widescreen</PresentationFormat>
  <Paragraphs>36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Chalkboard</vt:lpstr>
      <vt:lpstr>Office Theme</vt:lpstr>
      <vt:lpstr>PowerPoint Presentation</vt:lpstr>
      <vt:lpstr>LO2 P2</vt:lpstr>
      <vt:lpstr>Silent Blue Sky Thinking</vt:lpstr>
      <vt:lpstr>Highlight 3-5 ideas which you think are best</vt:lpstr>
      <vt:lpstr>Speed Dating</vt:lpstr>
      <vt:lpstr>Create a Mind Map and Moodboard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3</cp:revision>
  <dcterms:created xsi:type="dcterms:W3CDTF">2018-01-28T16:51:44Z</dcterms:created>
  <dcterms:modified xsi:type="dcterms:W3CDTF">2018-01-28T17:20:21Z</dcterms:modified>
</cp:coreProperties>
</file>