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4638"/>
  </p:normalViewPr>
  <p:slideViewPr>
    <p:cSldViewPr snapToGrid="0" snapToObjects="1">
      <p:cViewPr varScale="1">
        <p:scale>
          <a:sx n="107" d="100"/>
          <a:sy n="107" d="100"/>
        </p:scale>
        <p:origin x="1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7778-1FEE-7D42-9DF2-695D40944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AD1B8-7CF6-8044-83D2-A19711578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59CF3-4028-A64B-A078-9394464B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724BE-40C1-7149-97C4-E9D665C4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C40FC-9B5D-E044-860B-15BF206B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966B-1F5F-1544-A248-1E03A626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7F176-0099-B841-91D7-30CFCE36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CA342-63A7-AC45-A504-2251C1B5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D85A5-2075-BE44-A4DA-FDF8EB76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589AF-EE4C-084D-92DD-257E5283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9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0EEC4-B4D9-6243-BD50-94BF06145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367F4-0171-7C49-B5BD-89CA814C8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F0DB-EF0B-AE46-9329-BE19654C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F5940-2038-E348-917B-4AF280A1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A4F33-07B4-6347-B3BA-953493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0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BF43-A4AA-3449-BAFF-534727BC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E2777-E20C-B643-BBCF-12797CB07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CC938-9775-1345-9B2B-7A2D4A48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42E4D-66DB-D040-A62C-D756BE14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56F4C-F842-C24C-ADFE-BBDA550E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E5C-9782-5347-B19E-FE477C46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49A0E-6C40-AB40-B619-52467F3B6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91104-23D5-874D-99B4-14D6CFBA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42051-4AB8-D24C-9DE4-2655010C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1C2CA-ACB8-EF4F-A14F-465B9E99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7A165-6840-0E4F-A858-9A0A09EF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DF1A0-5FFE-0441-B59B-492FF8A25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B0EAC-A30F-984A-8C72-42D83D2FB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37569-117B-4846-830A-B527F8C1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EC1D3-2DD2-4240-9324-772F906C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3858-1403-9E48-A498-DCB9344C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8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73D96-D800-9C41-9FF2-27CB8203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6C7BD-6479-3F40-96DE-45D49F3C6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D1D80-D033-0D41-B484-A562AACAE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23E0D-9651-FC4B-86C8-38554FAF6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533887-C54C-7D4B-9B4B-FBE133E65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25036-AB40-7C43-876B-5F77E36F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6F478-4BEE-164D-928C-D3078145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73B45-64F0-E74F-BC3F-80787AB2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0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53A6-5E97-C747-99AE-7A669AB0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8DE02-C075-6742-A387-5BDBD8C5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7295D-E052-4B42-8188-B598755F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059E6-AA5A-0049-A97B-C1EF1F85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2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55A22F-C5D2-5C4A-AE3D-7AFD9F4C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20D6D3-F11E-6F4B-970C-6018002F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4A4A9-FD58-E84A-B274-DC82A8E8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FF63-CFB2-CC41-85F7-DD446E40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FE053-44B6-1D42-AF8C-02C1C294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B0790-928F-D74E-A502-269D693B8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5ED5-B6BC-EB49-93C3-83A72019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EC841-E778-6543-9518-DC758220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D3CA9-7480-F148-B776-20066CAF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7D4D7-E8BC-834D-81BE-4488B234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ABF39-3995-2B4F-BBD8-D5FC3234A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FE4FC-BCD4-AD4E-A5A6-58E94B694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012AB-A449-DD4F-9E7C-9C34EABE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EDEA6-F6C0-BD4D-876E-1BAED02B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04CE3-4775-7346-ADB7-4CB6A693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BC772-748E-934E-A883-532897EB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7335-B9E7-6D41-929F-547AA31A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5B2B-E1F0-F446-AC99-9A0225D4F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7E233-26BA-CD4C-8C7E-D35E6C974A5C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9AC3B-9C95-704F-BF2F-76211FFA6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73B3E-E9AA-7E4F-955B-6E2F433D4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DD91-C4D8-D349-A408-DC5AFC32A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582905-3B06-B843-8164-F31140E0D88A}"/>
              </a:ext>
            </a:extLst>
          </p:cNvPr>
          <p:cNvSpPr/>
          <p:nvPr/>
        </p:nvSpPr>
        <p:spPr>
          <a:xfrm>
            <a:off x="463138" y="0"/>
            <a:ext cx="8823366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LO1.3 /4: Game Genre and Game Objectives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PowerPoint and research 2-3 digital games from different game genres. Make your PowerPoint visual and explain the characteristics and variations of game genres and game objectives.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all games ensure you answer the following questions, you can include images, screen shots and videos.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game, who is it aimed at? What tells you that?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characters or game worlds/locations of the game like? What colours, images or music beds do you spot? How does this suit the game?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game genre?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features of this genre normally?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genre features does this game have? How does this impact the game?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play the game?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game objective? What is the purpose/narrative? 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of the game? How does it compare to the other digital games you’ve chosen in terms of genre and suitability for the audience?</a:t>
            </a:r>
            <a:endParaRPr lang="en-US" dirty="0"/>
          </a:p>
        </p:txBody>
      </p:sp>
      <p:pic>
        <p:nvPicPr>
          <p:cNvPr id="5" name="Picture 4" descr="/Users/nhl.lsamuels/Desktop/Unknown.jpeg">
            <a:extLst>
              <a:ext uri="{FF2B5EF4-FFF2-40B4-BE49-F238E27FC236}">
                <a16:creationId xmlns:a16="http://schemas.microsoft.com/office/drawing/2014/main" id="{8A41A77E-429D-D743-8821-34C5DEB95A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2051">
            <a:off x="10031053" y="254004"/>
            <a:ext cx="1268730" cy="126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/Users/nhl.lsamuels/Desktop/Unknown-1.jpeg">
            <a:extLst>
              <a:ext uri="{FF2B5EF4-FFF2-40B4-BE49-F238E27FC236}">
                <a16:creationId xmlns:a16="http://schemas.microsoft.com/office/drawing/2014/main" id="{956E6B85-358D-D04A-AB74-113FE6748C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999" y="2136669"/>
            <a:ext cx="1534795" cy="153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/Users/nhl.lsamuels/Desktop/Unknown-2.jpeg">
            <a:extLst>
              <a:ext uri="{FF2B5EF4-FFF2-40B4-BE49-F238E27FC236}">
                <a16:creationId xmlns:a16="http://schemas.microsoft.com/office/drawing/2014/main" id="{33E23866-A821-E54B-9197-5B45B5A53D7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282">
            <a:off x="9906836" y="4979457"/>
            <a:ext cx="1595120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86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3CE248-B854-B947-B415-CE543513A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467" y="1398930"/>
            <a:ext cx="6265333" cy="4341469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EE349E-0913-1146-AEC8-401EC13E5041}"/>
              </a:ext>
            </a:extLst>
          </p:cNvPr>
          <p:cNvSpPr txBox="1"/>
          <p:nvPr/>
        </p:nvSpPr>
        <p:spPr>
          <a:xfrm>
            <a:off x="0" y="152400"/>
            <a:ext cx="7433733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Game outline variation report:</a:t>
            </a:r>
          </a:p>
          <a:p>
            <a:endParaRPr lang="en-GB" dirty="0"/>
          </a:p>
          <a:p>
            <a:r>
              <a:rPr lang="en-GB" dirty="0"/>
              <a:t>1.Photo your blue-sky thinking (A3 Plans).</a:t>
            </a:r>
          </a:p>
          <a:p>
            <a:endParaRPr lang="en-GB" dirty="0"/>
          </a:p>
          <a:p>
            <a:r>
              <a:rPr lang="en-GB" dirty="0"/>
              <a:t>2. Write a paragraph to explain the initial ideas you had from this thinking task.</a:t>
            </a:r>
          </a:p>
          <a:p>
            <a:endParaRPr lang="en-GB" dirty="0"/>
          </a:p>
          <a:p>
            <a:r>
              <a:rPr lang="en-GB" dirty="0"/>
              <a:t>3. Think about and describe another idea which could work if you used a different platform device. How would this change the game? How would the game play out. </a:t>
            </a:r>
          </a:p>
          <a:p>
            <a:endParaRPr lang="en-GB" dirty="0"/>
          </a:p>
          <a:p>
            <a:r>
              <a:rPr lang="en-GB" dirty="0"/>
              <a:t>4. Describe how this game could be played if it was a different game genre or had a different outcomes. For example if it was an explorer game or a battle/clubber game. How would the game work then along your brief?</a:t>
            </a:r>
          </a:p>
          <a:p>
            <a:endParaRPr lang="en-GB" dirty="0"/>
          </a:p>
          <a:p>
            <a:r>
              <a:rPr lang="en-GB" dirty="0"/>
              <a:t>5. Change the audience. Either to older/younger or gender. What changes would this make to your game and how you play it?</a:t>
            </a:r>
          </a:p>
          <a:p>
            <a:endParaRPr lang="en-GB" dirty="0"/>
          </a:p>
          <a:p>
            <a:r>
              <a:rPr lang="en-GB" dirty="0"/>
              <a:t>6. If your game had a narrative – what could it be? Describe three different stories/backgrounds for the game. (Imagine Disney want to help produce your game idea and fund the project, so your game needs to be able to franchise into a film idea).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8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Macintosh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samuels</dc:creator>
  <cp:lastModifiedBy>lorenza samuels</cp:lastModifiedBy>
  <cp:revision>1</cp:revision>
  <dcterms:created xsi:type="dcterms:W3CDTF">2018-05-02T16:14:25Z</dcterms:created>
  <dcterms:modified xsi:type="dcterms:W3CDTF">2018-05-02T16:15:51Z</dcterms:modified>
</cp:coreProperties>
</file>