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/>
    <p:restoredTop sz="94638"/>
  </p:normalViewPr>
  <p:slideViewPr>
    <p:cSldViewPr snapToGrid="0" snapToObjects="1">
      <p:cViewPr>
        <p:scale>
          <a:sx n="71" d="100"/>
          <a:sy n="71" d="100"/>
        </p:scale>
        <p:origin x="344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BED55-3EF7-6140-8C2E-FA557CD44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594D3-D133-9F48-BC36-A86D2C98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2DB8-42C6-8D40-8884-8D4AD5AB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419-F06C-514A-9E02-67D1FFE3E68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BABE0-D075-E740-9CFE-7849DD72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1E3D1-9960-5445-9794-8DFC53DA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8983-BC52-A448-AB9B-34AD7D43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2F6E-03A7-3147-9812-22D1247C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49829-C72B-BD4C-8773-18D337589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12651-F693-EE45-A31D-2BE6882B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419-F06C-514A-9E02-67D1FFE3E68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1C80-89E5-C549-9E86-01C34624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DEE6D-4B36-5042-9FF1-2A37ACE4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8983-BC52-A448-AB9B-34AD7D43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0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9C974-9749-A940-A80C-B69C86F65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9A2D0-5E9F-2C4B-984F-27E5872F3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B4F-1F6C-E446-8984-68265158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419-F06C-514A-9E02-67D1FFE3E68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871D3-6336-E542-BA72-8FC57712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26870-0C7C-244D-8C1B-25957FC7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8983-BC52-A448-AB9B-34AD7D43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35A1-4636-2F4D-9C78-496D9530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CF98-49F6-4A4F-8A73-4C83036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4F75E-740F-F44B-A03F-57B334F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419-F06C-514A-9E02-67D1FFE3E68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E23F8-815B-7848-812C-B164D6A7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188E6-9F70-AA4D-B185-42C281F6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8983-BC52-A448-AB9B-34AD7D43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5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3456-9160-3845-84EC-20E1CD3F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B2A69-241B-5443-876D-DB847DC0F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18444-FCB6-DD4E-8DA3-961F2B5B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419-F06C-514A-9E02-67D1FFE3E68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4E7A0-68A2-0D44-8C42-D268A0DD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5AB8-24BB-9943-B1B1-833E8312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8983-BC52-A448-AB9B-34AD7D43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2137-D64E-6C44-B614-9C10AD42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5BF01-3408-474C-B658-45675C775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E17AC-78DF-A94D-BA0B-39E8EAC1C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659EE-99C5-794E-8007-5E7AF3FA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419-F06C-514A-9E02-67D1FFE3E68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59BC1-98DA-9841-8B09-8FAA7BAD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3B55-38F0-2C4F-A6B8-84C3D78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8983-BC52-A448-AB9B-34AD7D43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3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63A6-97B1-324F-BDC6-2B623123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D017E-D4C5-1341-B167-F9EF3DA23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9BB92-5BA6-5749-AF58-5646D031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91557-8D53-CF47-B811-67FDF3440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0882C-E439-9A4E-A05A-C4C06FBD6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7BC7A-060A-9D4D-855A-29925FD7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419-F06C-514A-9E02-67D1FFE3E68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DE83E-1B15-934B-9A16-2611C1C3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A66D17-199A-8445-ADF3-A46DCD82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8983-BC52-A448-AB9B-34AD7D43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5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D6FE-77EB-C041-937A-D1FBBA435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DD4CD-8356-3649-83CE-6ABEF0EC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419-F06C-514A-9E02-67D1FFE3E68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3EAFC-244C-E647-8161-5F5D383C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442F3-71A1-CD45-AE9A-A576CD43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8983-BC52-A448-AB9B-34AD7D43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1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250D2-DE80-8A42-9DE5-0B45D27E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419-F06C-514A-9E02-67D1FFE3E68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1E040-7B11-FE46-9CF8-5FAF8857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980B7-CC08-DD42-B1AA-108A6251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8983-BC52-A448-AB9B-34AD7D43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AD23-1A5A-894A-9C26-D6E89DC7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B9359-1552-1542-8D4C-C4831A8DA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4C251-B208-124F-8B16-1E922F333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C06B4-F9F7-1B4B-A1F4-BECD7C44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419-F06C-514A-9E02-67D1FFE3E68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B3361-8A68-744E-A000-73D88735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DC3A4-BA6E-A44A-884E-9D144351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8983-BC52-A448-AB9B-34AD7D43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A6CAE-F5F0-8342-B7D9-7F268F15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8896F-D0A5-E04E-8612-58DED213A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1616B-96B4-8146-9C0A-6FA81BE8F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21403-FF4B-B945-8C7E-50729A28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419-F06C-514A-9E02-67D1FFE3E68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538EF-47FC-D046-A6D7-3F6C0837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395B5-8E72-9843-BF01-88CB0B7D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8983-BC52-A448-AB9B-34AD7D43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E0B26-BDA3-E142-B652-C1456182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5D48F-43AD-A546-AF2A-3E219B74C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9BEC8-B934-3B42-B1C9-A63F9BD3D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4419-F06C-514A-9E02-67D1FFE3E68D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BA79A-3EE5-3B4A-947F-A57293986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26007-EFAC-5345-A23F-0E8ED8934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8983-BC52-A448-AB9B-34AD7D43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6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61E0-248F-4F43-A809-7CC32D616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Introducing LO4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03E0C-69C7-7E4E-8E1E-9DDE672AB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01295"/>
          </a:xfrm>
          <a:solidFill>
            <a:srgbClr val="92D050">
              <a:alpha val="48000"/>
            </a:srgbClr>
          </a:solidFill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Learning Objective: </a:t>
            </a:r>
            <a:r>
              <a:rPr lang="en-GB" b="1" dirty="0"/>
              <a:t>Identify the channels and platforms to be used for the distribution of the new product </a:t>
            </a:r>
          </a:p>
          <a:p>
            <a:r>
              <a:rPr lang="en-GB" b="1" dirty="0"/>
              <a:t>Create a project proposal specification document for the new product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6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DE19-0F4F-614E-A7D0-B56E7766C1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What does distribution mean?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64A21E-6DBE-C64E-A318-8AB047CC6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5017" y="1833585"/>
            <a:ext cx="3388783" cy="490032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4CDEC3-2649-7B4A-B73B-013BFAC67E63}"/>
              </a:ext>
            </a:extLst>
          </p:cNvPr>
          <p:cNvSpPr txBox="1"/>
          <p:nvPr/>
        </p:nvSpPr>
        <p:spPr>
          <a:xfrm>
            <a:off x="423333" y="2021590"/>
            <a:ext cx="7044267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halkboard" panose="03050602040202020205" pitchFamily="66" charset="77"/>
              </a:rPr>
              <a:t>The way we market and give out a product to reach the biggest audience.</a:t>
            </a:r>
          </a:p>
          <a:p>
            <a:endParaRPr lang="en-US" sz="3200" b="1" dirty="0">
              <a:latin typeface="Chalkboard" panose="03050602040202020205" pitchFamily="66" charset="77"/>
            </a:endParaRPr>
          </a:p>
          <a:p>
            <a:endParaRPr lang="en-US" sz="3200" b="1" dirty="0">
              <a:latin typeface="Chalkboard" panose="03050602040202020205" pitchFamily="66" charset="77"/>
            </a:endParaRPr>
          </a:p>
          <a:p>
            <a:endParaRPr lang="en-US" sz="3200" b="1" dirty="0">
              <a:latin typeface="Chalkboard" panose="03050602040202020205" pitchFamily="66" charset="77"/>
            </a:endParaRPr>
          </a:p>
          <a:p>
            <a:endParaRPr lang="en-US" sz="3200" b="1" dirty="0">
              <a:latin typeface="Chalkboard" panose="03050602040202020205" pitchFamily="66" charset="77"/>
            </a:endParaRPr>
          </a:p>
          <a:p>
            <a:r>
              <a:rPr lang="en-US" sz="3200" b="1" dirty="0">
                <a:latin typeface="Chalkboard" panose="03050602040202020205" pitchFamily="66" charset="77"/>
              </a:rPr>
              <a:t>How did Suicide Squad use distribution?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CBBB25-FCBF-814F-A191-68FFEBA06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36576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EE29D8-D965-E34C-9533-A36BEFC50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7" y="0"/>
            <a:ext cx="4425527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2B73B2-2A43-5649-9956-9EE4C49F6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016" y="0"/>
            <a:ext cx="4226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6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E0DA-80A0-FB46-B1C1-791816AC13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What did Facebook do in the launch of Facebook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3AD2-A3A3-6240-95C7-CA3C9407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5091"/>
            <a:ext cx="5037667" cy="3660775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Chalkboard" panose="03050602040202020205" pitchFamily="66" charset="77"/>
              </a:rPr>
              <a:t>Facebook adverts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Chalkboard" panose="03050602040202020205" pitchFamily="66" charset="77"/>
              </a:rPr>
              <a:t>Virtual Bus stops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Chalkboard" panose="03050602040202020205" pitchFamily="66" charset="77"/>
              </a:rPr>
              <a:t>Television adverts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Chalkboard" panose="03050602040202020205" pitchFamily="66" charset="77"/>
              </a:rPr>
              <a:t>Youtube</a:t>
            </a:r>
            <a:r>
              <a:rPr lang="en-US" sz="3200" b="1" dirty="0">
                <a:latin typeface="Chalkboard" panose="03050602040202020205" pitchFamily="66" charset="77"/>
              </a:rPr>
              <a:t> adverts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59887-8D01-3F45-848D-9C924F3B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766" y="2711978"/>
            <a:ext cx="4445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EC32B-D716-BF48-9F88-D0EE476A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acebook Live commercial Hidden Talents">
            <a:hlinkClick r:id="" action="ppaction://media"/>
            <a:extLst>
              <a:ext uri="{FF2B5EF4-FFF2-40B4-BE49-F238E27FC236}">
                <a16:creationId xmlns:a16="http://schemas.microsoft.com/office/drawing/2014/main" id="{6A70BE0F-33EC-0E47-AAFA-A5B0D460482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746" y="365125"/>
            <a:ext cx="10560054" cy="5939896"/>
          </a:xfrm>
        </p:spPr>
      </p:pic>
    </p:spTree>
    <p:extLst>
      <p:ext uri="{BB962C8B-B14F-4D97-AF65-F5344CB8AC3E}">
        <p14:creationId xmlns:p14="http://schemas.microsoft.com/office/powerpoint/2010/main" val="17210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D241-5406-B44A-8360-3CDA551066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How can we get the best audience knowing?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6F008-9E92-9248-AE6A-E2A3B67673B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4800" b="1" dirty="0"/>
              <a:t>Where will we advertise?</a:t>
            </a:r>
          </a:p>
          <a:p>
            <a:endParaRPr lang="en-US" sz="4800" b="1" dirty="0"/>
          </a:p>
          <a:p>
            <a:r>
              <a:rPr lang="en-US" sz="4800" b="1" dirty="0"/>
              <a:t>How will we advertise?</a:t>
            </a:r>
          </a:p>
          <a:p>
            <a:endParaRPr lang="en-US" sz="4800" b="1" dirty="0"/>
          </a:p>
          <a:p>
            <a:r>
              <a:rPr lang="en-US" sz="4800" b="1" dirty="0"/>
              <a:t>What do we advertise?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3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0440-8022-DA49-B9CE-00992701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34" y="1625601"/>
            <a:ext cx="10515600" cy="368194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P6:  </a:t>
            </a:r>
            <a:br>
              <a:rPr lang="en-GB" b="1" dirty="0"/>
            </a:br>
            <a:r>
              <a:rPr lang="en-GB" dirty="0"/>
              <a:t>Explain the distribution channels and technology platforms that are realistic and feasible for the media product they are planning. This can evidenced in the proposal as a written report or audio commentary with supported with images. 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2A4C2-A15B-CF48-9E54-2DB2CD750C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>
                <a:latin typeface="Chalkboard" panose="03050602040202020205" pitchFamily="66" charset="77"/>
              </a:rPr>
              <a:t>So……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BFFF4-D789-8245-8FE9-2A4A6F379AA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endParaRPr lang="en-US" b="1" dirty="0">
              <a:latin typeface="Chalkboard" panose="03050602040202020205" pitchFamily="66" charset="77"/>
            </a:endParaRPr>
          </a:p>
          <a:p>
            <a:r>
              <a:rPr lang="en-US" b="1" dirty="0">
                <a:latin typeface="Chalkboard" panose="03050602040202020205" pitchFamily="66" charset="77"/>
              </a:rPr>
              <a:t>Who are your target audience?</a:t>
            </a:r>
          </a:p>
          <a:p>
            <a:endParaRPr lang="en-US" b="1" dirty="0">
              <a:latin typeface="Chalkboard" panose="03050602040202020205" pitchFamily="66" charset="77"/>
            </a:endParaRPr>
          </a:p>
          <a:p>
            <a:r>
              <a:rPr lang="en-US" b="1" dirty="0">
                <a:latin typeface="Chalkboard" panose="03050602040202020205" pitchFamily="66" charset="77"/>
              </a:rPr>
              <a:t>How will you market this item? </a:t>
            </a:r>
          </a:p>
          <a:p>
            <a:endParaRPr lang="en-US" b="1" dirty="0">
              <a:latin typeface="Chalkboard" panose="03050602040202020205" pitchFamily="66" charset="77"/>
            </a:endParaRPr>
          </a:p>
          <a:p>
            <a:r>
              <a:rPr lang="en-US" b="1" dirty="0">
                <a:latin typeface="Chalkboard" panose="03050602040202020205" pitchFamily="66" charset="77"/>
              </a:rPr>
              <a:t>What channels?</a:t>
            </a:r>
          </a:p>
          <a:p>
            <a:endParaRPr lang="en-US" b="1" dirty="0">
              <a:latin typeface="Chalkboard" panose="03050602040202020205" pitchFamily="66" charset="77"/>
            </a:endParaRPr>
          </a:p>
          <a:p>
            <a:r>
              <a:rPr lang="en-US" b="1" dirty="0">
                <a:latin typeface="Chalkboard" panose="03050602040202020205" pitchFamily="66" charset="77"/>
              </a:rPr>
              <a:t>What platforms will your app/idea work on and why?</a:t>
            </a:r>
          </a:p>
        </p:txBody>
      </p:sp>
    </p:spTree>
    <p:extLst>
      <p:ext uri="{BB962C8B-B14F-4D97-AF65-F5344CB8AC3E}">
        <p14:creationId xmlns:p14="http://schemas.microsoft.com/office/powerpoint/2010/main" val="128724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133</Words>
  <Application>Microsoft Macintosh PowerPoint</Application>
  <PresentationFormat>Widescreen</PresentationFormat>
  <Paragraphs>32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Chalkboard</vt:lpstr>
      <vt:lpstr>Office Theme</vt:lpstr>
      <vt:lpstr>Introducing LO4</vt:lpstr>
      <vt:lpstr>What does distribution mean?</vt:lpstr>
      <vt:lpstr>What did Facebook do in the launch of Facebook live?</vt:lpstr>
      <vt:lpstr>PowerPoint Presentation</vt:lpstr>
      <vt:lpstr>How can we get the best audience knowing?</vt:lpstr>
      <vt:lpstr>P6:   Explain the distribution channels and technology platforms that are realistic and feasible for the media product they are planning. This can evidenced in the proposal as a written report or audio commentary with supported with images.  </vt:lpstr>
      <vt:lpstr>So……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LO4</dc:title>
  <dc:creator>lorenza samuels</dc:creator>
  <cp:lastModifiedBy>lorenza samuels</cp:lastModifiedBy>
  <cp:revision>12</cp:revision>
  <dcterms:created xsi:type="dcterms:W3CDTF">2018-05-16T20:05:56Z</dcterms:created>
  <dcterms:modified xsi:type="dcterms:W3CDTF">2018-05-16T20:36:48Z</dcterms:modified>
</cp:coreProperties>
</file>