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FF"/>
    <a:srgbClr val="E95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38"/>
  </p:normalViewPr>
  <p:slideViewPr>
    <p:cSldViewPr snapToGrid="0" snapToObjects="1">
      <p:cViewPr>
        <p:scale>
          <a:sx n="89" d="100"/>
          <a:sy n="89" d="100"/>
        </p:scale>
        <p:origin x="-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5C04-5AA9-D847-A6BA-F0DA5F807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830CD-0A5B-954B-88B9-37B7A764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0E96C-4C35-1340-A7CD-B884D42B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017D-0F5B-0D40-B288-62A4EE67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A555A-788C-E640-855C-8E98C7EF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FC02-5284-4F45-A683-4B414E73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B7B05-AC1E-C640-98B8-FDDB0D672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02B3-E525-4B4A-B9A8-1E285FB9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A5EF-2B5B-264A-BF31-501791DE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40422-A57C-0743-9B0C-0E6B2F22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3E58B-90F3-314E-B6C7-D046E8513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07B3E-6AF2-324D-9359-E9C8964C7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E09A-FE83-AE40-8231-E6C7C329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F3610-B6BF-9047-85C6-A765348F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5F3E-BC9A-044E-A355-763DD2D6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DD1B-A34A-BC44-91D6-5421CB8D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2713-784A-2443-AB46-D0BE5AAC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A29F-881A-3346-92BC-7E81FE2D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96685-0F4E-F048-89DB-2410DD87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BD53-0F8C-114D-AD1A-7F72D5BB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9AC1-ECE4-DF40-8232-D74159DE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6852-2F2A-7C41-BA1B-087399E2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296F3-7A99-C643-A08D-D5F5F03C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422A-8DA4-D747-A2C5-04D2014B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68DA6-CB8D-7342-BBF1-ADA2C81D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5C4C-07F0-8C46-AB1A-1277BB1C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4AD0-68B6-114F-9CCB-ABDBF86F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F2A16-317B-DF4A-A965-33C751B9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69DC9-8D89-C849-89FB-9D05C9D8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9714D-400B-D648-AAF4-2724490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6D897-CE45-004D-8572-0827CEB9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E243-87DD-D848-AC56-567424A2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59E24-09F5-6140-9D75-E0B35238C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A3EE3-4906-AE45-A5B9-DCFD00F2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5DED1-3DB8-C740-8105-D71CE28FE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9EF90-2C3F-AE49-974E-53B3BAB1A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97F10-0CDF-D744-9BD2-B68CB07A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CC674-4B3F-9844-A0EA-FC9DEF0D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5A952-E151-F14B-BD2D-944EA192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491C-65CA-024C-83A5-E678584D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D48FA-6D59-F446-B3C5-09F9A93B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5DC7D-D07A-E749-8466-0AAE1B36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39980-9ABE-C64F-BE6A-3B45048C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E9540-2C67-8F4F-B3E5-B8A913D1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F988B-8406-B54F-A368-FF0848A2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ED985-0B0E-A44E-A0C2-A9FC7766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CE2-C90E-F141-A7CB-36F82F85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21371-34E4-1443-86B4-523A59FE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01313-6F9C-8747-B61E-42C42E906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6477D-2385-544B-81D3-B5D1FC8E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ABDD2-CC64-D44D-A167-FF3139E4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B99F8-9779-BA46-87FD-41D87373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A530-F511-8049-8720-D0E7051B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CED6D-EA55-8540-A510-75888518A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0EEA1-EC1A-B544-8F55-7D959D3D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0CBD-96C5-4647-9D4E-125C4695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D44F-AA2B-454E-A389-589CEBA5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41C0-ACC6-F244-A082-A8A31EAB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6D3C4-BD22-A84D-8E2E-758C82D7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D73-2186-8B40-9401-5897EAE82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B268-2D77-2548-8579-48902DFD3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20AF-CEBE-6F44-A5AC-E2CF24A64B7E}" type="datetimeFigureOut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DA69-D348-C74C-A264-9EC94A62E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7A45-73C6-2B4D-825B-9E0BBA810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CC87-1774-1341-A401-6003F0AB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BA45-9C22-954A-A76F-D5F6AEFF1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panose="03050602040202020205" pitchFamily="66" charset="77"/>
              </a:rPr>
              <a:t>Unit 15: Create and Audio Visual Promo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46DA4-81D3-2F43-BC43-0666A4FC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1367"/>
            <a:ext cx="9144000" cy="14108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>
                <a:latin typeface="Chalkboard" panose="03050602040202020205" pitchFamily="66" charset="77"/>
              </a:rPr>
              <a:t>Learning Objective 2: </a:t>
            </a:r>
            <a:endParaRPr lang="en-GB" b="1" dirty="0">
              <a:latin typeface="Chalkboard" panose="03050602040202020205" pitchFamily="66" charset="77"/>
            </a:endParaRPr>
          </a:p>
          <a:p>
            <a:r>
              <a:rPr lang="en-GB" b="1" dirty="0">
                <a:latin typeface="Chalkboard" panose="03050602040202020205" pitchFamily="66" charset="77"/>
              </a:rPr>
              <a:t>To produce concept material and designs. (P2)</a:t>
            </a:r>
          </a:p>
          <a:p>
            <a:r>
              <a:rPr lang="en-GB" b="1" dirty="0">
                <a:latin typeface="Chalkboard" panose="03050602040202020205" pitchFamily="66" charset="77"/>
              </a:rPr>
              <a:t>T</a:t>
            </a:r>
            <a:r>
              <a:rPr lang="en-US" b="1" dirty="0">
                <a:latin typeface="Chalkboard" panose="03050602040202020205" pitchFamily="66" charset="77"/>
              </a:rPr>
              <a:t>o create pre-production materials. (P3)</a:t>
            </a:r>
            <a:endParaRPr lang="en-GB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84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84E9-DD94-2244-83AC-D6020E9E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To complete this part of the unit you need: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B8D7-E1F8-C94D-A35D-F73A52D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557337"/>
            <a:ext cx="11702143" cy="5715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Chalkboard" panose="03050602040202020205" pitchFamily="66" charset="77"/>
              </a:rPr>
              <a:t>P2:</a:t>
            </a:r>
          </a:p>
          <a:p>
            <a:pPr>
              <a:lnSpc>
                <a:spcPct val="100000"/>
              </a:lnSpc>
            </a:pPr>
            <a:r>
              <a:rPr lang="en-GB" sz="2000" b="1" dirty="0" err="1">
                <a:latin typeface="Chalkboard" panose="03050602040202020205" pitchFamily="66" charset="77"/>
              </a:rPr>
              <a:t>Moodboard</a:t>
            </a:r>
            <a:endParaRPr lang="en-GB" sz="2000" b="1" dirty="0">
              <a:latin typeface="Chalkboard" panose="03050602040202020205" pitchFamily="66" charset="77"/>
            </a:endParaRP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Think showers/blue sky thinking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Concept document including: target audience, synopsis/outline, running time,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Chalkboard" panose="03050602040202020205" pitchFamily="66" charset="77"/>
              </a:rPr>
              <a:t>  medium (music video, film trailer, advert) and genre.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Chalkboard" panose="03050602040202020205" pitchFamily="66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Chalkboard" panose="03050602040202020205" pitchFamily="66" charset="77"/>
              </a:rPr>
              <a:t>P3: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Storyboards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Notes and pics from recces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Rough sketches of scene including action sound.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latin typeface="Chalkboard" panose="03050602040202020205" pitchFamily="66" charset="77"/>
              </a:rPr>
              <a:t>Production diary.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8CFE729-40E6-E640-A63D-25B5485EFF0D}"/>
              </a:ext>
            </a:extLst>
          </p:cNvPr>
          <p:cNvSpPr txBox="1">
            <a:spLocks/>
          </p:cNvSpPr>
          <p:nvPr/>
        </p:nvSpPr>
        <p:spPr>
          <a:xfrm>
            <a:off x="7100887" y="5857875"/>
            <a:ext cx="5091113" cy="1000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600" b="1" dirty="0">
                <a:latin typeface="Chalkboard" panose="03050602040202020205" pitchFamily="66" charset="77"/>
              </a:rPr>
              <a:t>To produce concept material and designs. (P2)</a:t>
            </a:r>
          </a:p>
          <a:p>
            <a:r>
              <a:rPr lang="en-GB" sz="1600" b="1" dirty="0">
                <a:latin typeface="Chalkboard" panose="03050602040202020205" pitchFamily="66" charset="77"/>
              </a:rPr>
              <a:t>T</a:t>
            </a:r>
            <a:r>
              <a:rPr lang="en-US" sz="1600" b="1" dirty="0">
                <a:latin typeface="Chalkboard" panose="03050602040202020205" pitchFamily="66" charset="77"/>
              </a:rPr>
              <a:t>o create pre-production materials. (P3)</a:t>
            </a:r>
            <a:endParaRPr lang="en-GB" sz="16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532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F6FD-F9E7-5F4B-A661-59BB7057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Production diary – to be complete every lesson or when you work on unit</a:t>
            </a:r>
            <a:endParaRPr lang="en-US" b="1" dirty="0">
              <a:latin typeface="Chalkboard" panose="03050602040202020205" pitchFamily="66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9D605-C570-EA49-B0C6-73E9B9B79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80" y="1690688"/>
            <a:ext cx="7431764" cy="5005388"/>
          </a:xfrm>
        </p:spPr>
      </p:pic>
    </p:spTree>
    <p:extLst>
      <p:ext uri="{BB962C8B-B14F-4D97-AF65-F5344CB8AC3E}">
        <p14:creationId xmlns:p14="http://schemas.microsoft.com/office/powerpoint/2010/main" val="318598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CC1826-0D01-1444-A225-B6E23299E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6" y="-1"/>
            <a:ext cx="11489919" cy="676803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CE5ADA1-D3A1-1242-8FE2-2B839AB46E93}"/>
              </a:ext>
            </a:extLst>
          </p:cNvPr>
          <p:cNvSpPr txBox="1">
            <a:spLocks/>
          </p:cNvSpPr>
          <p:nvPr/>
        </p:nvSpPr>
        <p:spPr>
          <a:xfrm>
            <a:off x="7100887" y="5857875"/>
            <a:ext cx="5091113" cy="1000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Chalkboard" panose="03050602040202020205" pitchFamily="66" charset="77"/>
              </a:rPr>
              <a:t>Learning Objective: </a:t>
            </a:r>
          </a:p>
          <a:p>
            <a:r>
              <a:rPr lang="en-GB" sz="1600" b="1" dirty="0">
                <a:latin typeface="Chalkboard" panose="03050602040202020205" pitchFamily="66" charset="77"/>
              </a:rPr>
              <a:t>To produce concept material and designs. (P2)</a:t>
            </a:r>
          </a:p>
          <a:p>
            <a:r>
              <a:rPr lang="en-GB" sz="1600" b="1" dirty="0">
                <a:latin typeface="Chalkboard" panose="03050602040202020205" pitchFamily="66" charset="77"/>
              </a:rPr>
              <a:t>T</a:t>
            </a:r>
            <a:r>
              <a:rPr lang="en-US" sz="1600" b="1" dirty="0">
                <a:latin typeface="Chalkboard" panose="03050602040202020205" pitchFamily="66" charset="77"/>
              </a:rPr>
              <a:t>o create pre-production materials. (P3)</a:t>
            </a:r>
            <a:endParaRPr lang="en-GB" sz="1600" b="1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781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5D87-921C-6E45-9521-AC988726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07962"/>
            <a:ext cx="10515600" cy="1325563"/>
          </a:xfrm>
        </p:spPr>
        <p:txBody>
          <a:bodyPr/>
          <a:lstStyle/>
          <a:p>
            <a:r>
              <a:rPr lang="en-GB" b="1" dirty="0">
                <a:latin typeface="Chalkboard" panose="03050602040202020205" pitchFamily="66" charset="77"/>
              </a:rPr>
              <a:t>Task – period 4 and 5.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980C-9A87-B449-B958-C9E0ED2E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42557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latin typeface="Chalkboard" panose="03050602040202020205" pitchFamily="66" charset="77"/>
              </a:rPr>
              <a:t>Complete storyboard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halkboard" panose="03050602040202020205" pitchFamily="66" charset="77"/>
              </a:rPr>
              <a:t>Annotate it with camera shots, editing, sound effects used, voiceovers.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halkboard" panose="03050602040202020205" pitchFamily="66" charset="77"/>
              </a:rPr>
              <a:t>Think about where text and information is shared.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Chalkboard" panose="03050602040202020205" pitchFamily="66" charset="77"/>
              </a:rPr>
              <a:t>With TV teasers think about alternative endings or more information shared.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65459-A33B-954B-BFC5-3B717AADC0E7}"/>
              </a:ext>
            </a:extLst>
          </p:cNvPr>
          <p:cNvSpPr txBox="1"/>
          <p:nvPr/>
        </p:nvSpPr>
        <p:spPr>
          <a:xfrm>
            <a:off x="814388" y="6072188"/>
            <a:ext cx="10472737" cy="646331"/>
          </a:xfrm>
          <a:prstGeom prst="rect">
            <a:avLst/>
          </a:prstGeom>
          <a:solidFill>
            <a:srgbClr val="E95A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halkboard" panose="03050602040202020205" pitchFamily="66" charset="77"/>
              </a:rPr>
              <a:t>Stretch and Challenge: List resources you need to include. What costume, location or props might you need? </a:t>
            </a:r>
            <a:endParaRPr lang="en-US" b="1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B3CF6-0A35-2745-AEA1-C47C175A180E}"/>
              </a:ext>
            </a:extLst>
          </p:cNvPr>
          <p:cNvSpPr txBox="1"/>
          <p:nvPr/>
        </p:nvSpPr>
        <p:spPr>
          <a:xfrm>
            <a:off x="8158162" y="223837"/>
            <a:ext cx="2667000" cy="1815882"/>
          </a:xfrm>
          <a:prstGeom prst="rect">
            <a:avLst/>
          </a:prstGeom>
          <a:solidFill>
            <a:srgbClr val="FE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halkboard" panose="03050602040202020205" pitchFamily="66" charset="77"/>
              </a:rPr>
              <a:t>Complete this by end of day and get on your blog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232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Chalkboard</vt:lpstr>
      <vt:lpstr>Office Theme</vt:lpstr>
      <vt:lpstr>Unit 15: Create and Audio Visual Promo</vt:lpstr>
      <vt:lpstr>To complete this part of the unit you need:</vt:lpstr>
      <vt:lpstr>Production diary – to be complete every lesson or when you work on unit</vt:lpstr>
      <vt:lpstr>PowerPoint Presentation</vt:lpstr>
      <vt:lpstr>Task – period 4 and 5.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15: Create and Audio Visual Promo</dc:title>
  <dc:creator>lorenza samuels</dc:creator>
  <cp:lastModifiedBy>lorenza samuels</cp:lastModifiedBy>
  <cp:revision>8</cp:revision>
  <dcterms:created xsi:type="dcterms:W3CDTF">2018-02-04T16:37:31Z</dcterms:created>
  <dcterms:modified xsi:type="dcterms:W3CDTF">2018-02-04T17:13:54Z</dcterms:modified>
</cp:coreProperties>
</file>