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94351"/>
  </p:normalViewPr>
  <p:slideViewPr>
    <p:cSldViewPr snapToGrid="0" snapToObjects="1">
      <p:cViewPr varScale="1">
        <p:scale>
          <a:sx n="81" d="100"/>
          <a:sy n="81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B340-913D-914B-AD9F-0628F8A20D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FEE1-B634-3545-A139-EB950C0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1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B340-913D-914B-AD9F-0628F8A20D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FEE1-B634-3545-A139-EB950C0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B340-913D-914B-AD9F-0628F8A20D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FEE1-B634-3545-A139-EB950C0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6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B340-913D-914B-AD9F-0628F8A20D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FEE1-B634-3545-A139-EB950C0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2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B340-913D-914B-AD9F-0628F8A20D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FEE1-B634-3545-A139-EB950C0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B340-913D-914B-AD9F-0628F8A20D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FEE1-B634-3545-A139-EB950C0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2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B340-913D-914B-AD9F-0628F8A20D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FEE1-B634-3545-A139-EB950C0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3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B340-913D-914B-AD9F-0628F8A20D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FEE1-B634-3545-A139-EB950C0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4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B340-913D-914B-AD9F-0628F8A20D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FEE1-B634-3545-A139-EB950C0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6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B340-913D-914B-AD9F-0628F8A20D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FEE1-B634-3545-A139-EB950C0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B340-913D-914B-AD9F-0628F8A20D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FEE1-B634-3545-A139-EB950C0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B340-913D-914B-AD9F-0628F8A20D34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FEE1-B634-3545-A139-EB950C08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0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9" y="63500"/>
            <a:ext cx="11335406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1</cp:revision>
  <dcterms:created xsi:type="dcterms:W3CDTF">2017-10-04T19:28:27Z</dcterms:created>
  <dcterms:modified xsi:type="dcterms:W3CDTF">2017-10-04T19:41:17Z</dcterms:modified>
</cp:coreProperties>
</file>