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1"/>
    <p:restoredTop sz="94673"/>
  </p:normalViewPr>
  <p:slideViewPr>
    <p:cSldViewPr snapToGrid="0" snapToObjects="1">
      <p:cViewPr varScale="1">
        <p:scale>
          <a:sx n="100" d="100"/>
          <a:sy n="100" d="100"/>
        </p:scale>
        <p:origin x="16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C102-0BF8-F84B-AA3F-6BE618ED1A05}" type="datetimeFigureOut">
              <a:rPr lang="en-US" smtClean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19C9-72B0-BF44-ADB3-593E75EDE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3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8382" y="365761"/>
            <a:ext cx="4877093" cy="3076698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Pre-Production and Planning</a:t>
            </a:r>
            <a:endParaRPr lang="en-US" sz="5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6115" y="3602038"/>
            <a:ext cx="4721629" cy="2200246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Unit </a:t>
            </a: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2</a:t>
            </a:r>
          </a:p>
          <a:p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Miss Samuels</a:t>
            </a:r>
          </a:p>
          <a:p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12L3 Ctec Media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16"/>
            <a:ext cx="4100651" cy="683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Learning Outcomes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1: Understand and explain the factors that need to be considered during the planning of a media product.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2: Be able to interpret client requirements and target audience considerations.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3: Be able to plan the pre-production of a media product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4: Be able to create and evaluate pre-production documents for a new media product.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Two hour exam </a:t>
            </a:r>
            <a:r>
              <a:rPr lang="mr-IN" b="1" dirty="0" smtClean="0">
                <a:latin typeface="Chalkboard" charset="0"/>
                <a:ea typeface="Chalkboard" charset="0"/>
                <a:cs typeface="Chalkboard" charset="0"/>
              </a:rPr>
              <a:t>–</a:t>
            </a: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 80 marks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0915" y="1984086"/>
            <a:ext cx="4873914" cy="4873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613969">
            <a:off x="505916" y="1840104"/>
            <a:ext cx="27269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halkboard" charset="0"/>
                <a:ea typeface="Chalkboard" charset="0"/>
                <a:cs typeface="Chalkboard" charset="0"/>
              </a:rPr>
              <a:t>Asked a mixture of short, medium and extended questions based on a case study scenario provided for you.</a:t>
            </a:r>
            <a:endParaRPr lang="en-US" sz="2400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633967">
            <a:off x="6645285" y="1672887"/>
            <a:ext cx="2237713" cy="5022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b="1" dirty="0" smtClean="0">
                <a:latin typeface="Chalkboard" charset="0"/>
                <a:ea typeface="Chalkboard" charset="0"/>
                <a:cs typeface="Chalkboard" charset="0"/>
              </a:rPr>
              <a:t>During the exam you will be expected to produce two pre-production documents related to the case study.</a:t>
            </a:r>
            <a:endParaRPr lang="en-US" sz="2400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0" y="-5681"/>
            <a:ext cx="9144000" cy="646331"/>
          </a:xfrm>
          <a:prstGeom prst="rect">
            <a:avLst/>
          </a:prstGeom>
          <a:solidFill>
            <a:srgbClr val="D88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Throughout this unit you will receive various case studies and extra help to guide you through the exam.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0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Learning outcome 1 </a:t>
            </a:r>
            <a:r>
              <a:rPr lang="en-US" sz="2000" b="1" dirty="0" smtClean="0">
                <a:latin typeface="Chalkboard" charset="0"/>
                <a:ea typeface="Chalkboard" charset="0"/>
                <a:cs typeface="Chalkboard" charset="0"/>
              </a:rPr>
              <a:t>Understand </a:t>
            </a:r>
            <a:r>
              <a:rPr lang="en-US" sz="2000" b="1" dirty="0">
                <a:latin typeface="Chalkboard" charset="0"/>
                <a:ea typeface="Chalkboard" charset="0"/>
                <a:cs typeface="Chalkboard" charset="0"/>
              </a:rPr>
              <a:t>and explain the factors that need to be considered during the planning of a media product.</a:t>
            </a:r>
            <a:br>
              <a:rPr lang="en-US" sz="2000" b="1" dirty="0">
                <a:latin typeface="Chalkboard" charset="0"/>
                <a:ea typeface="Chalkboard" charset="0"/>
                <a:cs typeface="Chalkboard" charset="0"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272" y="1325563"/>
            <a:ext cx="78867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D883FF"/>
                </a:solidFill>
                <a:latin typeface="Chalkboard" charset="0"/>
                <a:ea typeface="Chalkboard" charset="0"/>
                <a:cs typeface="Chalkboard" charset="0"/>
              </a:rPr>
              <a:t>Individually: </a:t>
            </a:r>
            <a:r>
              <a:rPr lang="en-US" dirty="0" smtClean="0">
                <a:latin typeface="Chalkboard" charset="0"/>
                <a:ea typeface="Chalkboard" charset="0"/>
                <a:cs typeface="Chalkboard" charset="0"/>
              </a:rPr>
              <a:t>Fill your triangle with as many factors that you think need to be considered when creating a media triangle.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D883FF"/>
                </a:solidFill>
                <a:latin typeface="Chalkboard" charset="0"/>
                <a:ea typeface="Chalkboard" charset="0"/>
                <a:cs typeface="Chalkboard" charset="0"/>
              </a:rPr>
              <a:t>Pair your triangle up: </a:t>
            </a:r>
            <a:r>
              <a:rPr lang="en-US" dirty="0" smtClean="0">
                <a:latin typeface="Chalkboard" charset="0"/>
                <a:ea typeface="Chalkboard" charset="0"/>
                <a:cs typeface="Chalkboard" charset="0"/>
              </a:rPr>
              <a:t>What similarities have you found or differences? What are your 3 most important factors? (highlight, underline or circle these)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>
              <a:solidFill>
                <a:srgbClr val="D883FF"/>
              </a:solidFill>
              <a:latin typeface="Chalkboard" charset="0"/>
              <a:ea typeface="Chalkboard" charset="0"/>
              <a:cs typeface="Chalkboard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D883FF"/>
                </a:solidFill>
                <a:latin typeface="Chalkboard" charset="0"/>
                <a:ea typeface="Chalkboard" charset="0"/>
                <a:cs typeface="Chalkboard" charset="0"/>
              </a:rPr>
              <a:t>Shape up ‘n share!: </a:t>
            </a:r>
            <a:r>
              <a:rPr lang="en-US" dirty="0" smtClean="0">
                <a:latin typeface="Chalkboard" charset="0"/>
                <a:ea typeface="Chalkboard" charset="0"/>
                <a:cs typeface="Chalkboard" charset="0"/>
              </a:rPr>
              <a:t>Let’s gather your ideas together.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D883FF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4882"/>
            <a:ext cx="7886700" cy="1325563"/>
          </a:xfrm>
        </p:spPr>
        <p:txBody>
          <a:bodyPr/>
          <a:lstStyle/>
          <a:p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Financial Constraints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4100" y="4165600"/>
            <a:ext cx="3009900" cy="2692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558078"/>
            <a:ext cx="2387600" cy="3416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1300681"/>
            <a:ext cx="7585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 charset="0"/>
                <a:ea typeface="Chalkboard" charset="0"/>
                <a:cs typeface="Chalkboard" charset="0"/>
              </a:rPr>
              <a:t>At the </a:t>
            </a: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START</a:t>
            </a:r>
            <a:r>
              <a:rPr lang="en-US" dirty="0" smtClean="0">
                <a:latin typeface="Chalkboard" charset="0"/>
                <a:ea typeface="Chalkboard" charset="0"/>
                <a:cs typeface="Chalkboard" charset="0"/>
              </a:rPr>
              <a:t> of a project a budget will be set to produce a product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What costs would they need to include?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96710" y="2626244"/>
            <a:ext cx="2849418" cy="4177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Staffing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Premises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Location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Legal costs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Transport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3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Resources</a:t>
            </a:r>
            <a:endParaRPr lang="en-US" sz="3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In pairs: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what would needed to be costed to fund each of your media products.</a:t>
            </a:r>
          </a:p>
          <a:p>
            <a:endParaRPr lang="en-US" dirty="0"/>
          </a:p>
          <a:p>
            <a:r>
              <a:rPr lang="en-US" dirty="0" smtClean="0"/>
              <a:t>Work out rough costs using google / estimations </a:t>
            </a:r>
          </a:p>
          <a:p>
            <a:endParaRPr lang="en-US" dirty="0"/>
          </a:p>
          <a:p>
            <a:r>
              <a:rPr lang="en-US" dirty="0" smtClean="0"/>
              <a:t>Place your media products in order based on cost </a:t>
            </a:r>
            <a:r>
              <a:rPr lang="mr-IN" dirty="0" smtClean="0"/>
              <a:t>–</a:t>
            </a:r>
            <a:r>
              <a:rPr lang="en-US" dirty="0" smtClean="0"/>
              <a:t> e.g. most expensive first.</a:t>
            </a:r>
          </a:p>
          <a:p>
            <a:endParaRPr lang="en-US" dirty="0"/>
          </a:p>
          <a:p>
            <a:r>
              <a:rPr lang="en-US" dirty="0" smtClean="0"/>
              <a:t>Justify why you’ve positioned your products this way </a:t>
            </a:r>
            <a:r>
              <a:rPr lang="mr-IN" dirty="0" smtClean="0"/>
              <a:t>–</a:t>
            </a:r>
            <a:r>
              <a:rPr lang="en-US" dirty="0" smtClean="0"/>
              <a:t> what would be the best product to create financially?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589"/>
            <a:ext cx="9144000" cy="1325563"/>
          </a:xfrm>
          <a:solidFill>
            <a:srgbClr val="D883FF"/>
          </a:solidFill>
        </p:spPr>
        <p:txBody>
          <a:bodyPr>
            <a:normAutofit/>
          </a:bodyPr>
          <a:lstStyle/>
          <a:p>
            <a:pPr lvl="0"/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Create a blog entry </a:t>
            </a:r>
            <a:r>
              <a:rPr lang="en-US" sz="1400" b="1" dirty="0">
                <a:latin typeface="Chalkboard" charset="0"/>
                <a:ea typeface="Chalkboard" charset="0"/>
                <a:cs typeface="Chalkboard" charset="0"/>
              </a:rPr>
              <a:t>We’ll explore more factors for planning next lesson and look at revenue streams.</a:t>
            </a:r>
            <a:br>
              <a:rPr lang="en-US" sz="1400" b="1" dirty="0">
                <a:latin typeface="Chalkboard" charset="0"/>
                <a:ea typeface="Chalkboard" charset="0"/>
                <a:cs typeface="Chalkboard" charset="0"/>
              </a:rPr>
            </a:br>
            <a:endParaRPr lang="en-US" sz="1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1" y="1213658"/>
            <a:ext cx="8634104" cy="4961511"/>
          </a:xfrm>
        </p:spPr>
        <p:txBody>
          <a:bodyPr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n>
                  <a:solidFill>
                    <a:schemeClr val="tx1"/>
                  </a:solidFill>
                </a:ln>
                <a:latin typeface="Chalkboard" charset="0"/>
                <a:ea typeface="Chalkboard" charset="0"/>
                <a:cs typeface="Chalkboard" charset="0"/>
              </a:rPr>
              <a:t>Write up your learning from today. </a:t>
            </a:r>
          </a:p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Chalkboard" charset="0"/>
              <a:ea typeface="Chalkboard" charset="0"/>
              <a:cs typeface="Chalkboard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Chalkboard" charset="0"/>
                <a:ea typeface="Chalkboard" charset="0"/>
                <a:cs typeface="Chalkboard" charset="0"/>
              </a:rPr>
              <a:t>What factors do we need to consider?</a:t>
            </a:r>
          </a:p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Chalkboard" charset="0"/>
              <a:ea typeface="Chalkboard" charset="0"/>
              <a:cs typeface="Chalkboard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Chalkboard" charset="0"/>
                <a:ea typeface="Chalkboard" charset="0"/>
                <a:cs typeface="Chalkboard" charset="0"/>
              </a:rPr>
              <a:t>When thinking of financial constraints, what are areas we need to think about?</a:t>
            </a:r>
          </a:p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Chalkboard" charset="0"/>
              <a:ea typeface="Chalkboard" charset="0"/>
              <a:cs typeface="Chalkboard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Chalkboard" charset="0"/>
                <a:ea typeface="Chalkboard" charset="0"/>
                <a:cs typeface="Chalkboard" charset="0"/>
              </a:rPr>
              <a:t>What did you find with your research?</a:t>
            </a:r>
          </a:p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Chalkboard" charset="0"/>
              <a:ea typeface="Chalkboard" charset="0"/>
              <a:cs typeface="Chalkboard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Chalkboard" charset="0"/>
                <a:ea typeface="Chalkboard" charset="0"/>
                <a:cs typeface="Chalkboard" charset="0"/>
              </a:rPr>
              <a:t>As a media producer, what might you need to think about</a:t>
            </a:r>
            <a:r>
              <a:rPr lang="en-US" sz="2000" dirty="0" smtClean="0"/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 rot="1164120">
            <a:off x="5297343" y="1302832"/>
            <a:ext cx="4038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383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Chalkboard</vt:lpstr>
      <vt:lpstr>Mangal</vt:lpstr>
      <vt:lpstr>Arial</vt:lpstr>
      <vt:lpstr>Office Theme</vt:lpstr>
      <vt:lpstr>Pre-Production and Planning</vt:lpstr>
      <vt:lpstr>Learning Outcomes</vt:lpstr>
      <vt:lpstr>Two hour exam – 80 marks</vt:lpstr>
      <vt:lpstr>Learning outcome 1 Understand and explain the factors that need to be considered during the planning of a media product. </vt:lpstr>
      <vt:lpstr>Financial Constraints</vt:lpstr>
      <vt:lpstr>In pairs: </vt:lpstr>
      <vt:lpstr>Create a blog entry We’ll explore more factors for planning next lesson and look at revenue streams. 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Pre-Production and Planning</dc:title>
  <dc:creator>lorenza samuels</dc:creator>
  <cp:lastModifiedBy>lorenza samuels</cp:lastModifiedBy>
  <cp:revision>10</cp:revision>
  <dcterms:created xsi:type="dcterms:W3CDTF">2017-09-06T20:58:50Z</dcterms:created>
  <dcterms:modified xsi:type="dcterms:W3CDTF">2017-09-06T22:05:31Z</dcterms:modified>
</cp:coreProperties>
</file>