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4638"/>
  </p:normalViewPr>
  <p:slideViewPr>
    <p:cSldViewPr snapToGrid="0" snapToObjects="1">
      <p:cViewPr varScale="1">
        <p:scale>
          <a:sx n="109" d="100"/>
          <a:sy n="109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EAE33-30DF-B94E-9B21-C4BBA5F7C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Audio Visual Promo production diary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A4E96-4477-7D43-B833-89EB825A86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Name:__________________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0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40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5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49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5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9CDC-73B6-5240-8A56-1BC9F2AF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GB" dirty="0"/>
              <a:t>Date: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C7E1-3BB4-584E-A371-FFD52C1A2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54369"/>
            <a:ext cx="10131425" cy="453683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Today I _____________________________________-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 need to think about / plan 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Challenges that could get in the way_________________________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Plan B________________________________________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What I need to next is_________________________________________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92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</TotalTime>
  <Words>255</Words>
  <Application>Microsoft Macintosh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Celestial</vt:lpstr>
      <vt:lpstr>Audio Visual Promo production diary</vt:lpstr>
      <vt:lpstr>Date:</vt:lpstr>
      <vt:lpstr>Date:</vt:lpstr>
      <vt:lpstr>Date:</vt:lpstr>
      <vt:lpstr>Date:</vt:lpstr>
      <vt:lpstr>Date:</vt:lpstr>
      <vt:lpstr>Date:</vt:lpstr>
      <vt:lpstr>Date:</vt:lpstr>
      <vt:lpstr>Date: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Visual Promo production diary</dc:title>
  <dc:creator>lorenza samuels</dc:creator>
  <cp:lastModifiedBy>lorenza samuels</cp:lastModifiedBy>
  <cp:revision>1</cp:revision>
  <dcterms:created xsi:type="dcterms:W3CDTF">2018-02-04T16:25:03Z</dcterms:created>
  <dcterms:modified xsi:type="dcterms:W3CDTF">2018-02-04T16:27:56Z</dcterms:modified>
</cp:coreProperties>
</file>