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4645"/>
  </p:normalViewPr>
  <p:slideViewPr>
    <p:cSldViewPr snapToGrid="0" snapToObjects="1">
      <p:cViewPr varScale="1">
        <p:scale>
          <a:sx n="96" d="100"/>
          <a:sy n="96" d="100"/>
        </p:scale>
        <p:origin x="1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F99A-06FE-F748-87BD-D7D2871B4DA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3C022-7BBA-8444-87F4-3DC1737C8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7B4DC-891E-E841-B874-24B38BF3C37B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4B6CBE-6B4A-E649-BAFD-B772ED23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Pre-Production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Objective: To create a proposal suitable for the advertising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833" y="4383157"/>
            <a:ext cx="10018713" cy="1752599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Chalkboard" charset="0"/>
                <a:ea typeface="Chalkboard" charset="0"/>
                <a:cs typeface="Chalkboard" charset="0"/>
              </a:rPr>
              <a:t>What is a proposal?</a:t>
            </a:r>
            <a:endParaRPr lang="en-US" sz="6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43" y="1"/>
            <a:ext cx="7880073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6211669"/>
            <a:ext cx="6096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en-US" smtClean="0"/>
              <a:t>Learning Objective: To create a proposal suitable for the advertising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b="1" dirty="0" smtClean="0"/>
              <a:t>Proposal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 formal written plan produced for others to assess the validity of a project.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133" y="3930925"/>
            <a:ext cx="10018713" cy="3124201"/>
          </a:xfrm>
        </p:spPr>
        <p:txBody>
          <a:bodyPr/>
          <a:lstStyle/>
          <a:p>
            <a:r>
              <a:rPr lang="en-US" dirty="0" smtClean="0"/>
              <a:t>Word processed or a pitch presentation.</a:t>
            </a:r>
          </a:p>
          <a:p>
            <a:endParaRPr lang="en-US" dirty="0"/>
          </a:p>
          <a:p>
            <a:r>
              <a:rPr lang="en-US" dirty="0" smtClean="0"/>
              <a:t>SELL your idea = GREEN LIGHT</a:t>
            </a:r>
          </a:p>
          <a:p>
            <a:endParaRPr lang="en-US" dirty="0"/>
          </a:p>
          <a:p>
            <a:r>
              <a:rPr lang="en-US" dirty="0" smtClean="0"/>
              <a:t>One page </a:t>
            </a:r>
            <a:r>
              <a:rPr lang="en-US" dirty="0" err="1" smtClean="0"/>
              <a:t>summarising</a:t>
            </a:r>
            <a:r>
              <a:rPr lang="en-US" dirty="0" smtClean="0"/>
              <a:t> your project, which can also be known as a High concept document.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52" y="1964634"/>
            <a:ext cx="2527852" cy="2527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6211669"/>
            <a:ext cx="6096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en-US" smtClean="0"/>
              <a:t>Learning Objective: To create a proposal suitable for the advertising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Proposal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958547"/>
            <a:ext cx="10018713" cy="31242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audience is normally non-technical </a:t>
            </a:r>
            <a:r>
              <a:rPr lang="mr-IN" dirty="0" smtClean="0"/>
              <a:t>–</a:t>
            </a:r>
            <a:r>
              <a:rPr lang="en-US" dirty="0" smtClean="0"/>
              <a:t> language in proposal needs to be easy understand and </a:t>
            </a:r>
            <a:r>
              <a:rPr lang="en-US" dirty="0" err="1" smtClean="0"/>
              <a:t>visualise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Enough detail to be clear to client as to what you want to create.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Written proposals require much more detail.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0" y="6211669"/>
            <a:ext cx="6096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en-US" smtClean="0"/>
              <a:t>Learning Objective: To create a proposal suitable for the advertising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8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25578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Proposal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07097"/>
            <a:ext cx="10018713" cy="3975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 a minimum should include: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Data about proposed target audience</a:t>
            </a:r>
          </a:p>
          <a:p>
            <a:r>
              <a:rPr lang="en-US" dirty="0" smtClean="0"/>
              <a:t>Sufficient detail to clearly explain the solution to the client.</a:t>
            </a:r>
          </a:p>
          <a:p>
            <a:r>
              <a:rPr lang="en-US" dirty="0" smtClean="0"/>
              <a:t>An outline of the resources required </a:t>
            </a:r>
          </a:p>
          <a:p>
            <a:r>
              <a:rPr lang="en-US" dirty="0" smtClean="0"/>
              <a:t>An outline of potential costs, with data to back up the comments</a:t>
            </a:r>
          </a:p>
          <a:p>
            <a:r>
              <a:rPr lang="en-US" dirty="0" smtClean="0"/>
              <a:t>Information showing how you will be able to create the product within the set timescale.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0" y="6211669"/>
            <a:ext cx="6096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en-US" smtClean="0"/>
              <a:t>Learning Objective: To create a proposal suitable for the advertising industry.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962354">
            <a:off x="8044070" y="828908"/>
            <a:ext cx="290222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Today’s task: Create a pitch and a written </a:t>
            </a:r>
            <a:r>
              <a:rPr lang="en-US" b="1" smtClean="0">
                <a:latin typeface="Chalkboard" charset="0"/>
                <a:ea typeface="Chalkboard" charset="0"/>
                <a:cs typeface="Chalkboard" charset="0"/>
              </a:rPr>
              <a:t>proposal for your advert.</a:t>
            </a:r>
            <a:endParaRPr lang="en-US" b="1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Project Outline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158102"/>
            <a:ext cx="10018713" cy="4004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is an initial document which is given to various members of a production team.</a:t>
            </a:r>
          </a:p>
          <a:p>
            <a:r>
              <a:rPr lang="en-US" dirty="0" smtClean="0"/>
              <a:t>The purpose of this is to provide the team with enough detail about the project, so they are clear what is to be produced.</a:t>
            </a:r>
          </a:p>
          <a:p>
            <a:r>
              <a:rPr lang="en-US" dirty="0" smtClean="0"/>
              <a:t>The production team need this to plan further details of the project.</a:t>
            </a:r>
          </a:p>
          <a:p>
            <a:r>
              <a:rPr lang="en-US" dirty="0" smtClean="0"/>
              <a:t>The outline should include: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Details of the narrative of the project.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Resource requirements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Budget limitations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 timeline of production.</a:t>
            </a:r>
          </a:p>
        </p:txBody>
      </p:sp>
      <p:sp>
        <p:nvSpPr>
          <p:cNvPr id="4" name="TextBox 3"/>
          <p:cNvSpPr txBox="1"/>
          <p:nvPr/>
        </p:nvSpPr>
        <p:spPr>
          <a:xfrm rot="1093912">
            <a:off x="9462052" y="675861"/>
            <a:ext cx="23986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Stretch </a:t>
            </a:r>
            <a:r>
              <a:rPr lang="en-US" smtClean="0"/>
              <a:t>and Challenge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0" y="6211669"/>
            <a:ext cx="6096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en-US" smtClean="0"/>
              <a:t>Learning Objective: To create a proposal suitable for the advertising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076" y="-370770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Treatment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553" y="1083077"/>
            <a:ext cx="10018713" cy="51285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is even more depth than the outline document.</a:t>
            </a:r>
          </a:p>
          <a:p>
            <a:r>
              <a:rPr lang="en-US" dirty="0" smtClean="0"/>
              <a:t>The exact structure depends on the type of media product (research online to look at some example treatments).</a:t>
            </a:r>
          </a:p>
          <a:p>
            <a:r>
              <a:rPr lang="en-US" dirty="0" smtClean="0"/>
              <a:t>The audience for this product is two-fold: </a:t>
            </a:r>
          </a:p>
          <a:p>
            <a:pPr>
              <a:lnSpc>
                <a:spcPct val="170000"/>
              </a:lnSpc>
              <a:buFont typeface="Wingdings" charset="2"/>
              <a:buChar char="v"/>
            </a:pPr>
            <a:r>
              <a:rPr lang="en-US" sz="2100" dirty="0" smtClean="0"/>
              <a:t>The production team </a:t>
            </a:r>
            <a:r>
              <a:rPr lang="mr-IN" sz="2100" dirty="0" smtClean="0"/>
              <a:t>–</a:t>
            </a:r>
            <a:r>
              <a:rPr lang="en-US" sz="2100" dirty="0" smtClean="0"/>
              <a:t> as a reference point. So they are clear on the product and what it contains. This is </a:t>
            </a:r>
            <a:r>
              <a:rPr lang="en-US" sz="2100" b="1" dirty="0" smtClean="0"/>
              <a:t>VITAL </a:t>
            </a:r>
            <a:r>
              <a:rPr lang="en-US" sz="2100" dirty="0" smtClean="0"/>
              <a:t>when there is a large team developing the media production as this will help ensure that people do not go off track. This is the starting point for other documents to be created: storyboards, scripts and shooting scripts are formed from details in this document.</a:t>
            </a:r>
          </a:p>
          <a:p>
            <a:pPr>
              <a:lnSpc>
                <a:spcPct val="170000"/>
              </a:lnSpc>
              <a:buFont typeface="Wingdings" charset="2"/>
              <a:buChar char="v"/>
            </a:pPr>
            <a:r>
              <a:rPr lang="en-US" sz="2100" dirty="0" smtClean="0"/>
              <a:t>The treatment document can be shown to the client and potential investors so that they are given clearer understanding of what the final product will be.</a:t>
            </a:r>
          </a:p>
          <a:p>
            <a:pPr>
              <a:buFont typeface="Wingdings" charset="2"/>
              <a:buChar char="v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0" y="6211669"/>
            <a:ext cx="6096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/>
              <a:t>Learning Objective: To create planning documents suitable for the advertising industry.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668363">
            <a:off x="8918715" y="410992"/>
            <a:ext cx="31701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Challenge yourself even further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61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134</TotalTime>
  <Words>486</Words>
  <Application>Microsoft Macintosh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Chalkboard</vt:lpstr>
      <vt:lpstr>Corbel</vt:lpstr>
      <vt:lpstr>Mangal</vt:lpstr>
      <vt:lpstr>Wingdings</vt:lpstr>
      <vt:lpstr>Arial</vt:lpstr>
      <vt:lpstr>Parallax</vt:lpstr>
      <vt:lpstr>Pre-Production Planning</vt:lpstr>
      <vt:lpstr>What is a proposal?</vt:lpstr>
      <vt:lpstr>Proposal – A formal written plan produced for others to assess the validity of a project.</vt:lpstr>
      <vt:lpstr>Proposal Writing</vt:lpstr>
      <vt:lpstr>Proposal Writing</vt:lpstr>
      <vt:lpstr>Project Outline Documents</vt:lpstr>
      <vt:lpstr>Treatment Document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11</cp:revision>
  <dcterms:created xsi:type="dcterms:W3CDTF">2017-11-05T10:29:48Z</dcterms:created>
  <dcterms:modified xsi:type="dcterms:W3CDTF">2017-11-05T12:44:01Z</dcterms:modified>
</cp:coreProperties>
</file>