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1"/>
    <p:restoredTop sz="94645"/>
  </p:normalViewPr>
  <p:slideViewPr>
    <p:cSldViewPr snapToGrid="0" snapToObjects="1">
      <p:cViewPr varScale="1">
        <p:scale>
          <a:sx n="93" d="100"/>
          <a:sy n="93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80645CA-2CCD-DC4D-803B-954444C085AC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67B71A1-E902-7648-A42C-7C834087792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5CA-2CCD-DC4D-803B-954444C085AC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71A1-E902-7648-A42C-7C834087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5CA-2CCD-DC4D-803B-954444C085AC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71A1-E902-7648-A42C-7C834087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5CA-2CCD-DC4D-803B-954444C085AC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71A1-E902-7648-A42C-7C834087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5CA-2CCD-DC4D-803B-954444C085AC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71A1-E902-7648-A42C-7C834087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5CA-2CCD-DC4D-803B-954444C085AC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71A1-E902-7648-A42C-7C834087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5CA-2CCD-DC4D-803B-954444C085AC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71A1-E902-7648-A42C-7C834087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5CA-2CCD-DC4D-803B-954444C085AC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71A1-E902-7648-A42C-7C83408779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5CA-2CCD-DC4D-803B-954444C085AC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71A1-E902-7648-A42C-7C834087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5CA-2CCD-DC4D-803B-954444C085AC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71A1-E902-7648-A42C-7C834087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5CA-2CCD-DC4D-803B-954444C085AC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71A1-E902-7648-A42C-7C834087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5CA-2CCD-DC4D-803B-954444C085AC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71A1-E902-7648-A42C-7C834087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5CA-2CCD-DC4D-803B-954444C085AC}" type="datetimeFigureOut">
              <a:rPr lang="en-US" smtClean="0"/>
              <a:t>11/5/17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71A1-E902-7648-A42C-7C834087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5CA-2CCD-DC4D-803B-954444C085AC}" type="datetimeFigureOut">
              <a:rPr lang="en-US" smtClean="0"/>
              <a:t>11/5/17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71A1-E902-7648-A42C-7C834087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5CA-2CCD-DC4D-803B-954444C085AC}" type="datetimeFigureOut">
              <a:rPr lang="en-US" smtClean="0"/>
              <a:t>11/5/17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71A1-E902-7648-A42C-7C834087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5CA-2CCD-DC4D-803B-954444C085AC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71A1-E902-7648-A42C-7C834087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5CA-2CCD-DC4D-803B-954444C085AC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71A1-E902-7648-A42C-7C834087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0645CA-2CCD-DC4D-803B-954444C085AC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7B71A1-E902-7648-A42C-7C8340877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85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14:Radio Industry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70310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 </a:t>
            </a:r>
            <a:r>
              <a:rPr lang="en-US" b="1" cap="none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To </a:t>
            </a:r>
            <a:r>
              <a:rPr lang="en-US" b="1" cap="none" dirty="0" err="1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analyse</a:t>
            </a:r>
            <a:r>
              <a:rPr lang="en-US" b="1" cap="none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 a single radio </a:t>
            </a:r>
            <a:r>
              <a:rPr lang="en-US" b="1" cap="none" dirty="0" err="1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programme</a:t>
            </a:r>
            <a:r>
              <a:rPr lang="en-US" b="1" cap="none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 and evaluate how it’s structured towards It’s target audience.</a:t>
            </a:r>
            <a:endParaRPr lang="en-US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8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5" name="Picture 1" descr="age2image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6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9" name="Picture 1" descr="age3image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38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3" name="Picture 1" descr="age4image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224383">
            <a:off x="8523502" y="4338577"/>
            <a:ext cx="3344995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Stretch and Challenge: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Research and find when </a:t>
            </a:r>
            <a:r>
              <a:rPr lang="en-US" b="1" dirty="0" err="1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OfCom</a:t>
            </a:r>
            <a:r>
              <a:rPr lang="en-US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 have had to look at regulation and content with this radio station.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E.G </a:t>
            </a:r>
            <a:r>
              <a:rPr lang="en-US" b="1" dirty="0" err="1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BamBam</a:t>
            </a:r>
            <a:r>
              <a:rPr lang="en-US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 on Kiss100 or Jonathan Ross on Radio 2</a:t>
            </a:r>
            <a:endParaRPr lang="en-US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7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1" name="Picture 1" descr="age6image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58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7" name="Picture 1" descr="age5image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750904" flipH="1">
            <a:off x="1375756" y="5044299"/>
            <a:ext cx="369500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You may have added this to your </a:t>
            </a:r>
            <a:r>
              <a:rPr lang="en-US" b="1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podcast already!</a:t>
            </a:r>
            <a:endParaRPr lang="en-US" b="1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5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5" name="Picture 1" descr="age7image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237334">
            <a:off x="5334000" y="2065867"/>
            <a:ext cx="2327564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Create 1 short recording as if you’re introducing a music track and another recording reading the news. Then compare how you sound.</a:t>
            </a:r>
            <a:endParaRPr lang="en-US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6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9" name="Picture 1" descr="age8image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12192000" cy="685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8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3" name="Picture 1" descr="age9image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3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0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24</TotalTime>
  <Words>88</Words>
  <Application>Microsoft Macintosh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Chalkboard</vt:lpstr>
      <vt:lpstr>Arial</vt:lpstr>
      <vt:lpstr>Celestial</vt:lpstr>
      <vt:lpstr>Unit 14:Radio Industry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14:Radio Industry</dc:title>
  <dc:creator>lorenza samuels</dc:creator>
  <cp:lastModifiedBy>lorenza samuels</cp:lastModifiedBy>
  <cp:revision>6</cp:revision>
  <dcterms:created xsi:type="dcterms:W3CDTF">2017-11-05T17:21:45Z</dcterms:created>
  <dcterms:modified xsi:type="dcterms:W3CDTF">2017-11-05T17:46:15Z</dcterms:modified>
</cp:coreProperties>
</file>