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61" r:id="rId5"/>
    <p:sldId id="260" r:id="rId6"/>
    <p:sldId id="265" r:id="rId7"/>
    <p:sldId id="266" r:id="rId8"/>
    <p:sldId id="259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/>
    <p:restoredTop sz="93112"/>
  </p:normalViewPr>
  <p:slideViewPr>
    <p:cSldViewPr snapToGrid="0" snapToObjects="1">
      <p:cViewPr varScale="1">
        <p:scale>
          <a:sx n="92" d="100"/>
          <a:sy n="92" d="100"/>
        </p:scale>
        <p:origin x="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99FA5-A57F-9D44-8DCC-D4D5C5DE166D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51FC-8313-A946-9558-CDAF203F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67301"/>
            <a:ext cx="9448800" cy="1825096"/>
          </a:xfrm>
        </p:spPr>
        <p:txBody>
          <a:bodyPr/>
          <a:lstStyle/>
          <a:p>
            <a:r>
              <a:rPr lang="en-US" dirty="0" smtClean="0"/>
              <a:t>LO1: Radio 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514" y="3171301"/>
            <a:ext cx="9545956" cy="993913"/>
          </a:xfrm>
          <a:solidFill>
            <a:srgbClr val="00FA00"/>
          </a:solidFill>
        </p:spPr>
        <p:txBody>
          <a:bodyPr>
            <a:normAutofit/>
          </a:bodyPr>
          <a:lstStyle/>
          <a:p>
            <a:pPr algn="ctr"/>
            <a:r>
              <a:rPr lang="en-US" sz="3100" b="1" i="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the radio industry operates and structures broadcasts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6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57401"/>
          </a:xfrm>
          <a:solidFill>
            <a:srgbClr val="00FA00"/>
          </a:solidFill>
        </p:spPr>
        <p:txBody>
          <a:bodyPr/>
          <a:lstStyle/>
          <a:p>
            <a:pPr algn="ctr"/>
            <a:r>
              <a:rPr lang="en-US" b="1" cap="none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Choose one show on the station and listen to an hour of the show</a:t>
            </a:r>
            <a:endParaRPr lang="en-US" b="1" cap="none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Analyse</a:t>
            </a:r>
            <a:r>
              <a:rPr lang="en-US" dirty="0" smtClean="0"/>
              <a:t> and note down any codes or conventions you spot</a:t>
            </a:r>
          </a:p>
          <a:p>
            <a:endParaRPr lang="en-US" dirty="0"/>
          </a:p>
          <a:p>
            <a:r>
              <a:rPr lang="en-US" dirty="0" smtClean="0"/>
              <a:t>What is the structure of the show that you listen to?</a:t>
            </a:r>
          </a:p>
          <a:p>
            <a:endParaRPr lang="en-US" dirty="0"/>
          </a:p>
          <a:p>
            <a:r>
              <a:rPr lang="en-US" dirty="0" smtClean="0"/>
              <a:t>What are key features?</a:t>
            </a:r>
          </a:p>
          <a:p>
            <a:endParaRPr lang="en-US" dirty="0"/>
          </a:p>
          <a:p>
            <a:r>
              <a:rPr lang="en-US" dirty="0" smtClean="0"/>
              <a:t>How does the host keep listeners entertained.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Stretch and Challenge: How does the show interact with the website? What are key similarities / differences? What are key features of the website in terms of content?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39566" y="6511636"/>
            <a:ext cx="9152434" cy="216669"/>
          </a:xfrm>
          <a:prstGeom prst="rect">
            <a:avLst/>
          </a:prstGeom>
          <a:solidFill>
            <a:srgbClr val="00FA00"/>
          </a:solidFill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100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the radio industry operates and structures broadcasts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3" name="Picture 1" descr="age7image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836505"/>
            <a:ext cx="7474226" cy="3021496"/>
          </a:xfrm>
          <a:prstGeom prst="rect">
            <a:avLst/>
          </a:prstGeom>
          <a:solidFill>
            <a:srgbClr val="00F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8582" y="4876800"/>
            <a:ext cx="4378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Add this to your Prezi Case Study and post to your blog under LO1</a:t>
            </a:r>
            <a:endParaRPr lang="en-US" sz="28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539822" y="-10166"/>
            <a:ext cx="3652178" cy="784705"/>
          </a:xfrm>
          <a:prstGeom prst="rect">
            <a:avLst/>
          </a:prstGeom>
          <a:solidFill>
            <a:srgbClr val="00FA00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100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the radio industry operates and structures broadcasts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cap="none" dirty="0" smtClean="0">
                <a:latin typeface="Chalkboard" charset="0"/>
                <a:ea typeface="Chalkboard" charset="0"/>
                <a:cs typeface="Chalkboard" charset="0"/>
              </a:rPr>
              <a:t>The No-Google game</a:t>
            </a:r>
            <a:endParaRPr lang="en-US" sz="4800" b="1" cap="none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461" y="2833875"/>
            <a:ext cx="10820400" cy="40241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 smtClean="0">
                <a:latin typeface="Chalkboard" charset="0"/>
                <a:ea typeface="Chalkboard" charset="0"/>
                <a:cs typeface="Chalkboard" charset="0"/>
              </a:rPr>
              <a:t>List as many job types that you can think of which are associated with working in radio.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halkboard" charset="0"/>
                <a:ea typeface="Chalkboard" charset="0"/>
                <a:cs typeface="Chalkboard" charset="0"/>
              </a:rPr>
              <a:t>(You can describe them if needed) </a:t>
            </a:r>
            <a:endParaRPr lang="en-US" sz="40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0207">
            <a:off x="661780" y="420181"/>
            <a:ext cx="4467639" cy="22733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543641" y="5864087"/>
            <a:ext cx="9545956" cy="993913"/>
          </a:xfrm>
          <a:prstGeom prst="rect">
            <a:avLst/>
          </a:prstGeom>
          <a:solidFill>
            <a:srgbClr val="00FA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100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the radio industry operates and structures broadcasts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1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A00"/>
          </a:solidFill>
        </p:spPr>
        <p:txBody>
          <a:bodyPr/>
          <a:lstStyle/>
          <a:p>
            <a:r>
              <a:rPr lang="en-US" dirty="0" smtClean="0"/>
              <a:t>Radio job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FA00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 descr="age5image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82" y="1072787"/>
            <a:ext cx="10820400" cy="1293028"/>
          </a:xfrm>
        </p:spPr>
        <p:txBody>
          <a:bodyPr/>
          <a:lstStyle/>
          <a:p>
            <a:r>
              <a:rPr lang="en-US" cap="none" dirty="0" smtClean="0"/>
              <a:t>Choose one square from A and one </a:t>
            </a:r>
            <a:r>
              <a:rPr lang="en-US" cap="none" smtClean="0"/>
              <a:t>from B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Research these 2 radio stations 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What type of station is it?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Who </a:t>
            </a:r>
            <a:r>
              <a:rPr lang="en-US" dirty="0"/>
              <a:t>works at these stations?</a:t>
            </a:r>
            <a:br>
              <a:rPr lang="en-US" dirty="0"/>
            </a:br>
            <a:r>
              <a:rPr lang="en-US" dirty="0"/>
              <a:t>What does their work entail?</a:t>
            </a:r>
            <a:br>
              <a:rPr lang="en-US" dirty="0"/>
            </a:br>
            <a:r>
              <a:rPr lang="en-US" dirty="0"/>
              <a:t>What is the difference between staff at a local station compared to a national one? 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805837">
            <a:off x="8074014" y="2578335"/>
            <a:ext cx="2968383" cy="2308324"/>
          </a:xfrm>
          <a:prstGeom prst="rect">
            <a:avLst/>
          </a:prstGeom>
          <a:solidFill>
            <a:srgbClr val="00F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Create a Prezi or record a podcast which answers these questions and builds on your case study. </a:t>
            </a:r>
            <a:endParaRPr lang="en-US" sz="2400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46044" y="5864087"/>
            <a:ext cx="9545956" cy="993913"/>
          </a:xfrm>
          <a:prstGeom prst="rect">
            <a:avLst/>
          </a:prstGeom>
          <a:solidFill>
            <a:srgbClr val="00FA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100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the radio industry operates and structures broadcasts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Who is Radio 1 aimed at?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1832452"/>
            <a:ext cx="7886700" cy="4337685"/>
          </a:xfrm>
        </p:spPr>
      </p:pic>
    </p:spTree>
    <p:extLst>
      <p:ext uri="{BB962C8B-B14F-4D97-AF65-F5344CB8AC3E}">
        <p14:creationId xmlns:p14="http://schemas.microsoft.com/office/powerpoint/2010/main" val="12360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300" y="501739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15-29 Target</a:t>
            </a:r>
            <a:r>
              <a:rPr lang="mr-IN" b="1" dirty="0" smtClean="0">
                <a:latin typeface="Chalkboard" charset="0"/>
                <a:ea typeface="Chalkboard" charset="0"/>
                <a:cs typeface="Chalkboard" charset="0"/>
              </a:rPr>
              <a:t>……</a:t>
            </a:r>
            <a:r>
              <a:rPr lang="en-GB" b="1" dirty="0" smtClean="0">
                <a:latin typeface="Chalkboard" charset="0"/>
                <a:ea typeface="Chalkboard" charset="0"/>
                <a:cs typeface="Chalkboard" charset="0"/>
              </a:rPr>
              <a:t>..Average listener: 32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9345"/>
            <a:ext cx="11790217" cy="5276365"/>
          </a:xfrm>
        </p:spPr>
      </p:pic>
      <p:sp>
        <p:nvSpPr>
          <p:cNvPr id="5" name="TextBox 4"/>
          <p:cNvSpPr txBox="1"/>
          <p:nvPr/>
        </p:nvSpPr>
        <p:spPr>
          <a:xfrm rot="870471" flipH="1">
            <a:off x="7004783" y="2289185"/>
            <a:ext cx="3217202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halkboard" charset="0"/>
                <a:ea typeface="Chalkboard" charset="0"/>
                <a:cs typeface="Chalkboard" charset="0"/>
              </a:rPr>
              <a:t>What do you believe Radio 1 needs to appeal more to an audience like you?</a:t>
            </a:r>
            <a:endParaRPr lang="en-US" sz="36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998941">
            <a:off x="1569836" y="5595009"/>
            <a:ext cx="2766206" cy="769441"/>
          </a:xfrm>
          <a:prstGeom prst="rect">
            <a:avLst/>
          </a:prstGeom>
          <a:solidFill>
            <a:srgbClr val="76D6FF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halkboard" charset="0"/>
                <a:ea typeface="Chalkboard" charset="0"/>
                <a:cs typeface="Chalkboard" charset="0"/>
              </a:rPr>
              <a:t>5 minutes</a:t>
            </a:r>
            <a:endParaRPr lang="en-US" sz="44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-56321"/>
            <a:ext cx="3865418" cy="1026139"/>
          </a:xfrm>
          <a:prstGeom prst="rect">
            <a:avLst/>
          </a:prstGeom>
          <a:solidFill>
            <a:srgbClr val="00FA00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100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the radio industry operates and structures broadcasts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Create your first Podcast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Choose one of your radio stations from research and explain what the station’s focus is.</a:t>
            </a:r>
          </a:p>
          <a:p>
            <a:endParaRPr lang="en-US" dirty="0"/>
          </a:p>
          <a:p>
            <a:r>
              <a:rPr lang="en-US" dirty="0" smtClean="0"/>
              <a:t>Who are the target audience?</a:t>
            </a:r>
          </a:p>
          <a:p>
            <a:endParaRPr lang="en-US" dirty="0"/>
          </a:p>
          <a:p>
            <a:r>
              <a:rPr lang="en-US" dirty="0" smtClean="0"/>
              <a:t>What does the station do to appeal to this audience?</a:t>
            </a:r>
          </a:p>
          <a:p>
            <a:endParaRPr lang="en-US" dirty="0"/>
          </a:p>
          <a:p>
            <a:r>
              <a:rPr lang="en-US" dirty="0" smtClean="0"/>
              <a:t>How is the station structured and </a:t>
            </a:r>
            <a:r>
              <a:rPr lang="en-US" dirty="0" err="1" smtClean="0"/>
              <a:t>organised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Stretch and challenge: Conduct a recorded / phone interview with someone who works at a local station.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0109" y="183755"/>
            <a:ext cx="8764506" cy="341359"/>
          </a:xfrm>
          <a:prstGeom prst="rect">
            <a:avLst/>
          </a:prstGeom>
          <a:solidFill>
            <a:srgbClr val="00FA00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100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the radio industry operates and structures broadcasts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 descr="age6image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4886</TotalTime>
  <Words>373</Words>
  <Application>Microsoft Macintosh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Chalkboard</vt:lpstr>
      <vt:lpstr>Arial</vt:lpstr>
      <vt:lpstr>Vapor Trail</vt:lpstr>
      <vt:lpstr>LO1: Radio industry</vt:lpstr>
      <vt:lpstr>The No-Google game</vt:lpstr>
      <vt:lpstr>Radio job feedback</vt:lpstr>
      <vt:lpstr>PowerPoint Presentation</vt:lpstr>
      <vt:lpstr>Choose one square from A and one from B</vt:lpstr>
      <vt:lpstr>Who is Radio 1 aimed at?</vt:lpstr>
      <vt:lpstr>15-29 Target……..Average listener: 32</vt:lpstr>
      <vt:lpstr>Create your first Podcast</vt:lpstr>
      <vt:lpstr>PowerPoint Presentation</vt:lpstr>
      <vt:lpstr>Choose one show on the station and listen to an hour of the show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LO1: Radio industry</dc:title>
  <dc:creator>lorenza samuels</dc:creator>
  <cp:lastModifiedBy>lorenza samuels</cp:lastModifiedBy>
  <cp:revision>10</cp:revision>
  <dcterms:created xsi:type="dcterms:W3CDTF">2017-10-26T10:12:27Z</dcterms:created>
  <dcterms:modified xsi:type="dcterms:W3CDTF">2017-10-29T19:38:31Z</dcterms:modified>
</cp:coreProperties>
</file>