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/>
    <p:restoredTop sz="94645"/>
  </p:normalViewPr>
  <p:slideViewPr>
    <p:cSldViewPr snapToGrid="0" snapToObjects="1">
      <p:cViewPr varScale="1">
        <p:scale>
          <a:sx n="78" d="100"/>
          <a:sy n="78" d="100"/>
        </p:scale>
        <p:origin x="1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2B0603E-7392-8B4C-8DBB-459A6D76ADE3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8CE0-C1C9-824F-9261-46F0A3C886A7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5884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4798" y="620770"/>
            <a:ext cx="623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Unit 14: Radio Production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274" y="404803"/>
            <a:ext cx="9128283" cy="6863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explain how the structure of a radio works.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pPr algn="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create a broadcast clock and explain how it works in radio.</a:t>
            </a:r>
          </a:p>
          <a:p>
            <a:pPr algn="r"/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treatment proposal for a radio show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pPr algn="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46" y="134815"/>
            <a:ext cx="7872046" cy="6605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3292" y="0"/>
            <a:ext cx="2848708" cy="2554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halkboard" charset="0"/>
                <a:ea typeface="Chalkboard" charset="0"/>
                <a:cs typeface="Chalkboard" charset="0"/>
              </a:rPr>
              <a:t>Why is the clock important to a radio producer?</a:t>
            </a:r>
            <a:endParaRPr lang="en-US" sz="32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1261" y="4795897"/>
            <a:ext cx="3270739" cy="206210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Learning </a:t>
            </a:r>
            <a:r>
              <a:rPr lang="en-US" sz="1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Objectives:</a:t>
            </a:r>
            <a:endParaRPr lang="en-US" sz="1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explain how the structure of a radio works.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broadcast clock and explain how it works in radio.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treatment proposal for a radio show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3718"/>
            <a:ext cx="1981200" cy="415498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time would your documentary be best on Radio 1?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time is best for a lifestyle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on Radio 1?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5506" y="227438"/>
            <a:ext cx="2403231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Chalkboard" charset="0"/>
                <a:ea typeface="Chalkboard" charset="0"/>
                <a:cs typeface="Chalkboard" charset="0"/>
              </a:rPr>
              <a:t>STARTER</a:t>
            </a:r>
            <a:endParaRPr lang="en-US" sz="4000" b="1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Task 1: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1488831"/>
            <a:ext cx="7796540" cy="456111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In your group read through the station running order.</a:t>
            </a:r>
          </a:p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What do you notice about the timings? Format?</a:t>
            </a:r>
          </a:p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What’s included in that show?</a:t>
            </a:r>
          </a:p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Decide which station it’s for: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70739" cy="206210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Learning </a:t>
            </a:r>
            <a:r>
              <a:rPr lang="en-US" sz="1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Objectives:</a:t>
            </a:r>
            <a:endParaRPr lang="en-US" sz="1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explain how the structure of a radio works.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broadcast clock and explain how it works in radio.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treatment proposal for a radio show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69" y="5216605"/>
            <a:ext cx="2900859" cy="1383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78" y="5216604"/>
            <a:ext cx="1976410" cy="1383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538" y="5216604"/>
            <a:ext cx="4237893" cy="14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44554" cy="6479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5323" y="4303455"/>
            <a:ext cx="2426677" cy="2554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Learning </a:t>
            </a:r>
            <a:r>
              <a:rPr lang="en-US" sz="1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Objectives:</a:t>
            </a:r>
            <a:endParaRPr lang="en-US" sz="1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explain how the structure of a radio works.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broadcast clock and explain how it works in radio.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treatment proposal for a radio show</a:t>
            </a:r>
          </a:p>
        </p:txBody>
      </p:sp>
    </p:spTree>
    <p:extLst>
      <p:ext uri="{BB962C8B-B14F-4D97-AF65-F5344CB8AC3E}">
        <p14:creationId xmlns:p14="http://schemas.microsoft.com/office/powerpoint/2010/main" val="3244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9138" y="0"/>
            <a:ext cx="2672862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Learning </a:t>
            </a:r>
            <a:r>
              <a:rPr lang="en-US" sz="1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Objectives:</a:t>
            </a:r>
            <a:endParaRPr lang="en-US" sz="1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explain how the structure of a radio works.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broadcast clock and explain how it works in radio.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treatment proposal for a radio show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077"/>
            <a:ext cx="9061938" cy="62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6" y="0"/>
            <a:ext cx="6085687" cy="6843853"/>
          </a:xfrm>
        </p:spPr>
      </p:pic>
      <p:sp>
        <p:nvSpPr>
          <p:cNvPr id="5" name="TextBox 4"/>
          <p:cNvSpPr txBox="1"/>
          <p:nvPr/>
        </p:nvSpPr>
        <p:spPr>
          <a:xfrm>
            <a:off x="7467599" y="5027971"/>
            <a:ext cx="4536831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Learning </a:t>
            </a:r>
            <a:r>
              <a:rPr lang="en-US" sz="1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Objectives:</a:t>
            </a:r>
            <a:endParaRPr lang="en-US" sz="1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explain how the structure of a radio works.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broadcast clock and explain how it works in radio.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treatment proposal for a radio show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2090" y="246185"/>
            <a:ext cx="4536831" cy="267765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For your own </a:t>
            </a:r>
            <a:r>
              <a:rPr lang="en-US" sz="2400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 you can create your own clock either by using a ruler and </a:t>
            </a:r>
            <a:r>
              <a:rPr lang="en-US" sz="2400" b="1" dirty="0" err="1" smtClean="0">
                <a:latin typeface="Chalkboard" charset="0"/>
                <a:ea typeface="Chalkboard" charset="0"/>
                <a:cs typeface="Chalkboard" charset="0"/>
              </a:rPr>
              <a:t>colouring</a:t>
            </a: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 in pens/pencils</a:t>
            </a:r>
          </a:p>
          <a:p>
            <a:pPr algn="ctr"/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Or create one on: </a:t>
            </a:r>
            <a:r>
              <a:rPr lang="en-US" sz="2400" b="1" dirty="0" err="1" smtClean="0">
                <a:latin typeface="Chalkboard" charset="0"/>
                <a:ea typeface="Chalkboard" charset="0"/>
                <a:cs typeface="Chalkboard" charset="0"/>
              </a:rPr>
              <a:t>www.uclock.it</a:t>
            </a: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0" y="3196322"/>
            <a:ext cx="1559168" cy="15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59330" y="94431"/>
            <a:ext cx="7958331" cy="1077229"/>
          </a:xfrm>
        </p:spPr>
        <p:txBody>
          <a:bodyPr/>
          <a:lstStyle/>
          <a:p>
            <a:r>
              <a:rPr lang="en-US" dirty="0" smtClean="0"/>
              <a:t>Task: In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860" y="650231"/>
            <a:ext cx="7796540" cy="4793514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Create a one hour clock using the running order.</a:t>
            </a:r>
          </a:p>
          <a:p>
            <a:endParaRPr lang="en-US" sz="2800" b="1" dirty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800" b="1" dirty="0" err="1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Colour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 code your clock</a:t>
            </a:r>
          </a:p>
          <a:p>
            <a:endParaRPr lang="en-US" sz="2800" b="1" dirty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Label it up.</a:t>
            </a:r>
            <a:endParaRPr lang="en-US" sz="2800" b="1" dirty="0">
              <a:ln>
                <a:solidFill>
                  <a:schemeClr val="bg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9" y="3082371"/>
            <a:ext cx="3476277" cy="2917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4324" y="0"/>
            <a:ext cx="2137676" cy="35394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explain how the structure of a radio works.</a:t>
            </a:r>
          </a:p>
          <a:p>
            <a:endParaRPr lang="en-US" sz="1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broadcast clock and explain how it works in radio.</a:t>
            </a:r>
          </a:p>
          <a:p>
            <a:endParaRPr lang="en-US" sz="1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treatment proposal for a radio show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16" y="5111262"/>
            <a:ext cx="2328984" cy="17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536831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broadcast clock and explain how it works in radio.</a:t>
            </a:r>
          </a:p>
          <a:p>
            <a:r>
              <a:rPr lang="en-US" sz="1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lkboard" charset="0"/>
                <a:ea typeface="Chalkboard" charset="0"/>
                <a:cs typeface="Chalkboard" charset="0"/>
              </a:rPr>
              <a:t>To create a treatment proposal for a radio show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31" y="0"/>
            <a:ext cx="7622654" cy="6857999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>
            <a:off x="3856892" y="3950677"/>
            <a:ext cx="1359877" cy="2121876"/>
          </a:xfrm>
          <a:prstGeom prst="corner">
            <a:avLst>
              <a:gd name="adj1" fmla="val 17241"/>
              <a:gd name="adj2" fmla="val 18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 rot="10800000">
            <a:off x="10799608" y="2801815"/>
            <a:ext cx="1359877" cy="2121876"/>
          </a:xfrm>
          <a:prstGeom prst="corner">
            <a:avLst>
              <a:gd name="adj1" fmla="val 17241"/>
              <a:gd name="adj2" fmla="val 17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811630"/>
            <a:ext cx="3788230" cy="452431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Choose ideal start time for the content of your show. (Start 15 minutes past the hour). Fill 1</a:t>
            </a:r>
            <a:r>
              <a:rPr lang="en-US" b="1" baseline="30000" dirty="0" smtClean="0">
                <a:latin typeface="Chalkboard" charset="0"/>
                <a:ea typeface="Chalkboard" charset="0"/>
                <a:cs typeface="Chalkboard" charset="0"/>
              </a:rPr>
              <a:t>st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15 with schedule news/music track/promo.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Draft your running order &amp; clock.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List your key personnel in your treatment proposal.</a:t>
            </a: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Keep a log of interview questions / resources / recordings. (Use templates on the website).</a:t>
            </a:r>
          </a:p>
        </p:txBody>
      </p:sp>
    </p:spTree>
    <p:extLst>
      <p:ext uri="{BB962C8B-B14F-4D97-AF65-F5344CB8AC3E}">
        <p14:creationId xmlns:p14="http://schemas.microsoft.com/office/powerpoint/2010/main" val="14730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118</TotalTime>
  <Words>452</Words>
  <Application>Microsoft Macintosh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Chalkboard</vt:lpstr>
      <vt:lpstr>MS Shell Dlg 2</vt:lpstr>
      <vt:lpstr>Wingdings</vt:lpstr>
      <vt:lpstr>Wingdings 3</vt:lpstr>
      <vt:lpstr>Arial</vt:lpstr>
      <vt:lpstr>Madison</vt:lpstr>
      <vt:lpstr>PowerPoint Presentation</vt:lpstr>
      <vt:lpstr>PowerPoint Presentation</vt:lpstr>
      <vt:lpstr>Task 1: </vt:lpstr>
      <vt:lpstr>PowerPoint Presentation</vt:lpstr>
      <vt:lpstr>PowerPoint Presentation</vt:lpstr>
      <vt:lpstr>PowerPoint Presentation</vt:lpstr>
      <vt:lpstr>Task: In Groups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13</cp:revision>
  <dcterms:created xsi:type="dcterms:W3CDTF">2017-11-16T17:20:33Z</dcterms:created>
  <dcterms:modified xsi:type="dcterms:W3CDTF">2017-11-16T19:18:54Z</dcterms:modified>
</cp:coreProperties>
</file>