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m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45"/>
  </p:normalViewPr>
  <p:slideViewPr>
    <p:cSldViewPr snapToGrid="0" snapToObjects="1">
      <p:cViewPr varScale="1">
        <p:scale>
          <a:sx n="78" d="100"/>
          <a:sy n="78" d="100"/>
        </p:scale>
        <p:origin x="17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31D7B2D-8E3C-E249-B184-D5036D73698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E18F14-D3BA-EE4E-8834-2BB78497E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ofcom.org.uk/__data/assets/pdf_file/0021/27633/broadcastingcode2013.pdf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5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0349" r="-5942" b="53297"/>
          <a:stretch/>
        </p:blipFill>
        <p:spPr>
          <a:xfrm>
            <a:off x="7204482" y="5945823"/>
            <a:ext cx="5752223" cy="912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1480" y="572909"/>
            <a:ext cx="12038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ln w="571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Unit </a:t>
            </a:r>
            <a:r>
              <a:rPr lang="en-US" sz="6600" b="1" dirty="0" smtClean="0">
                <a:ln w="571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14: Radio Production</a:t>
            </a:r>
            <a:endParaRPr lang="en-US" sz="6600" b="1" dirty="0" smtClean="0">
              <a:ln w="57150">
                <a:solidFill>
                  <a:schemeClr val="tx1"/>
                </a:solidFill>
              </a:ln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algn="r"/>
            <a:endParaRPr lang="en-US" sz="6600" b="1" dirty="0">
              <a:ln w="57150">
                <a:solidFill>
                  <a:schemeClr val="tx1"/>
                </a:solidFill>
              </a:ln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algn="r"/>
            <a:r>
              <a:rPr lang="en-US" sz="6600" b="1" dirty="0" smtClean="0">
                <a:ln w="571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</a:rPr>
              <a:t>Scripting</a:t>
            </a:r>
            <a:endParaRPr lang="en-US" sz="6600" b="1" dirty="0">
              <a:ln w="57150">
                <a:solidFill>
                  <a:schemeClr val="tx1"/>
                </a:solidFill>
              </a:ln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3785" y="3688138"/>
            <a:ext cx="3420157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Learning Objective: 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identify key features of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a radio script.</a:t>
            </a: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evaluate and explain OFCOM regulation.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create a script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or set of questions for a radio 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programme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3785" y="4512311"/>
            <a:ext cx="342015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Learning Objective: 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identify key features of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a radio script.</a:t>
            </a: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create a script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or set of questions for a radio 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programme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788" y="1184031"/>
            <a:ext cx="11990718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“Scripts don’t just happen</a:t>
            </a:r>
            <a:r>
              <a:rPr lang="en-GB" sz="2400" b="1" dirty="0" smtClean="0">
                <a:latin typeface="Chalkboard" charset="0"/>
                <a:ea typeface="Chalkboard" charset="0"/>
                <a:cs typeface="Chalkboard" charset="0"/>
              </a:rPr>
              <a:t>...they need ideas and help to allow you to structure</a:t>
            </a:r>
            <a:r>
              <a:rPr lang="en-GB" dirty="0" smtClean="0"/>
              <a:t>.”</a:t>
            </a:r>
          </a:p>
          <a:p>
            <a:endParaRPr lang="en-GB" dirty="0"/>
          </a:p>
          <a:p>
            <a:endParaRPr lang="en-GB" sz="2400" dirty="0" smtClean="0"/>
          </a:p>
          <a:p>
            <a:r>
              <a:rPr lang="en-GB" sz="2400" dirty="0" smtClean="0"/>
              <a:t>The more ideas and content you have, the easier it will be to script later.</a:t>
            </a:r>
          </a:p>
          <a:p>
            <a:endParaRPr lang="en-GB" sz="2400" dirty="0"/>
          </a:p>
          <a:p>
            <a:r>
              <a:rPr lang="en-GB" sz="2400" dirty="0" smtClean="0"/>
              <a:t>Treat your ideas like jigsaw puzzle pieces and piece them together for your script.</a:t>
            </a:r>
          </a:p>
          <a:p>
            <a:endParaRPr lang="en-GB" sz="2400" dirty="0"/>
          </a:p>
          <a:p>
            <a:r>
              <a:rPr lang="en-GB" sz="2400" dirty="0" smtClean="0"/>
              <a:t>The first 2 minutes are vital </a:t>
            </a:r>
            <a:r>
              <a:rPr lang="mr-IN" sz="2400" dirty="0" smtClean="0"/>
              <a:t>–</a:t>
            </a:r>
            <a:r>
              <a:rPr lang="en-GB" sz="2400" dirty="0" smtClean="0"/>
              <a:t> how can you start it off? Is it presenter led or sound led? 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392385"/>
            <a:ext cx="3733800" cy="2465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7736" y="4500690"/>
            <a:ext cx="422910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Create </a:t>
            </a:r>
            <a:r>
              <a:rPr lang="en-US" sz="2400" b="1" smtClean="0">
                <a:latin typeface="Chalkboard" charset="0"/>
                <a:ea typeface="Chalkboard" charset="0"/>
                <a:cs typeface="Chalkboard" charset="0"/>
              </a:rPr>
              <a:t>a spider diagram </a:t>
            </a: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of all the ideas, contributors and extra elements you want in your documentary, news or lifestyle </a:t>
            </a:r>
            <a:r>
              <a:rPr lang="en-US" sz="2400" b="1" dirty="0" err="1" smtClean="0">
                <a:latin typeface="Chalkboard" charset="0"/>
                <a:ea typeface="Chalkboard" charset="0"/>
                <a:cs typeface="Chalkboard" charset="0"/>
              </a:rPr>
              <a:t>programme</a:t>
            </a: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.</a:t>
            </a:r>
            <a:endParaRPr lang="en-US" sz="2400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35948"/>
            <a:ext cx="10364451" cy="1596177"/>
          </a:xfrm>
        </p:spPr>
        <p:txBody>
          <a:bodyPr/>
          <a:lstStyle/>
          <a:p>
            <a:pPr algn="l"/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Running order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616530"/>
            <a:ext cx="10363826" cy="41746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cap="none" dirty="0" smtClean="0">
                <a:latin typeface="Chalkboard" charset="0"/>
                <a:ea typeface="Chalkboard" charset="0"/>
                <a:cs typeface="Chalkboard" charset="0"/>
              </a:rPr>
              <a:t>Part of LO3 Pass criteria is creating a running order. This is crucial for you when you’re creating your final product.</a:t>
            </a:r>
          </a:p>
          <a:p>
            <a:pPr>
              <a:lnSpc>
                <a:spcPct val="150000"/>
              </a:lnSpc>
            </a:pPr>
            <a:r>
              <a:rPr lang="en-US" b="1" cap="none" dirty="0" smtClean="0">
                <a:latin typeface="Chalkboard" charset="0"/>
                <a:ea typeface="Chalkboard" charset="0"/>
                <a:cs typeface="Chalkboard" charset="0"/>
              </a:rPr>
              <a:t>The script is the next layer. Many use bullet points or keywords and then adlib when recording. However, a script would keep you on track and stop stutters / gaps/</a:t>
            </a:r>
            <a:r>
              <a:rPr lang="en-US" b="1" cap="none" dirty="0" err="1" smtClean="0">
                <a:latin typeface="Chalkboard" charset="0"/>
                <a:ea typeface="Chalkboard" charset="0"/>
                <a:cs typeface="Chalkboard" charset="0"/>
              </a:rPr>
              <a:t>erms</a:t>
            </a:r>
            <a:r>
              <a:rPr lang="en-US" b="1" cap="none" dirty="0" smtClean="0">
                <a:latin typeface="Chalkboard" charset="0"/>
                <a:ea typeface="Chalkboard" charset="0"/>
                <a:cs typeface="Chalkboard" charset="0"/>
              </a:rPr>
              <a:t>.</a:t>
            </a: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3785" y="4512311"/>
            <a:ext cx="342015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Learning Objective: 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identify key features of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a radio script.</a:t>
            </a: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create a script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or set of questions for a radio 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programme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9121" y="4381683"/>
            <a:ext cx="6645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Chalkboard" charset="0"/>
                <a:ea typeface="Chalkboard" charset="0"/>
                <a:cs typeface="Chalkboard" charset="0"/>
              </a:rPr>
              <a:t>Scripts and questions also help the producer and presenter communicate. </a:t>
            </a: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  <a:p>
            <a:endParaRPr lang="en-US" sz="2000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Chalkboard" charset="0"/>
                <a:ea typeface="Chalkboard" charset="0"/>
                <a:cs typeface="Chalkboard" charset="0"/>
              </a:rPr>
              <a:t>If everyone is on the same page there is no worries of </a:t>
            </a:r>
            <a:r>
              <a:rPr lang="en-US" sz="2000" b="1" dirty="0" err="1" smtClean="0">
                <a:latin typeface="Chalkboard" charset="0"/>
                <a:ea typeface="Chalkboard" charset="0"/>
                <a:cs typeface="Chalkboard" charset="0"/>
              </a:rPr>
              <a:t>OfCOM</a:t>
            </a:r>
            <a:r>
              <a:rPr lang="en-US" sz="2000" b="1" dirty="0" smtClean="0">
                <a:latin typeface="Chalkboard" charset="0"/>
                <a:ea typeface="Chalkboard" charset="0"/>
                <a:cs typeface="Chalkboard" charset="0"/>
              </a:rPr>
              <a:t> or Editorial Guideline worries.</a:t>
            </a: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3685" y="-249160"/>
            <a:ext cx="10364451" cy="1596177"/>
          </a:xfrm>
        </p:spPr>
        <p:txBody>
          <a:bodyPr/>
          <a:lstStyle/>
          <a:p>
            <a:r>
              <a:rPr lang="en-US" b="1" cap="none" dirty="0" smtClean="0">
                <a:latin typeface="Chalkboard" charset="0"/>
                <a:ea typeface="Chalkboard" charset="0"/>
                <a:cs typeface="Chalkboard" charset="0"/>
              </a:rPr>
              <a:t>Listen to the Russell Brand Radio 2 Show</a:t>
            </a: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3334609"/>
            <a:ext cx="10363826" cy="3424107"/>
          </a:xfrm>
        </p:spPr>
        <p:txBody>
          <a:bodyPr/>
          <a:lstStyle/>
          <a:p>
            <a:endParaRPr lang="en-US" dirty="0" smtClean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 smtClean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OFCOM Broadcasting Guidelines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Russell Brand and Jonathan Ross Abuse Andrew Sachs via Phon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966520"/>
            <a:ext cx="2421844" cy="2421844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0"/>
            <a:ext cx="2362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319426"/>
            <a:ext cx="2362200" cy="2507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800" y="4682569"/>
            <a:ext cx="2362200" cy="2233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4082534"/>
            <a:ext cx="434340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Learning Objective: 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identify key features of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a radio script.</a:t>
            </a: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evaluate and explain OFCOM regulation.</a:t>
            </a:r>
          </a:p>
          <a:p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create a script 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or set of questions for a radio 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programme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2724" y="1247711"/>
            <a:ext cx="5028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What issues have been raised here</a:t>
            </a:r>
          </a:p>
          <a:p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which could cause offence?</a:t>
            </a:r>
          </a:p>
          <a:p>
            <a:endParaRPr lang="en-US" sz="2400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Why was this such a big deal?</a:t>
            </a:r>
          </a:p>
          <a:p>
            <a:endParaRPr lang="en-US" sz="2400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What happened next?</a:t>
            </a:r>
            <a:endParaRPr lang="en-US" sz="2400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05" y="208098"/>
            <a:ext cx="10364451" cy="1596177"/>
          </a:xfrm>
        </p:spPr>
        <p:txBody>
          <a:bodyPr/>
          <a:lstStyle/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Create a blog post: LO3 Merit criteria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738444"/>
            <a:ext cx="10363826" cy="3424107"/>
          </a:xfrm>
        </p:spPr>
        <p:txBody>
          <a:bodyPr/>
          <a:lstStyle/>
          <a:p>
            <a:r>
              <a:rPr lang="en-US" cap="none" dirty="0" smtClean="0"/>
              <a:t>Review the </a:t>
            </a:r>
            <a:r>
              <a:rPr lang="en-US" cap="none" dirty="0" err="1" smtClean="0"/>
              <a:t>OfCOM</a:t>
            </a:r>
            <a:r>
              <a:rPr lang="en-US" cap="none" dirty="0" smtClean="0"/>
              <a:t> broadcasting rules and BBC editorial guidelines: radio</a:t>
            </a:r>
          </a:p>
          <a:p>
            <a:endParaRPr lang="en-US" cap="none" dirty="0" smtClean="0"/>
          </a:p>
          <a:p>
            <a:r>
              <a:rPr lang="en-US" cap="none" dirty="0" err="1" smtClean="0"/>
              <a:t>Summarise</a:t>
            </a:r>
            <a:r>
              <a:rPr lang="en-US" cap="none" dirty="0" smtClean="0"/>
              <a:t> key issues you need to be aware of for broadcast.</a:t>
            </a:r>
          </a:p>
          <a:p>
            <a:endParaRPr lang="en-US" cap="none" dirty="0" smtClean="0"/>
          </a:p>
          <a:p>
            <a:r>
              <a:rPr lang="en-US" cap="none" dirty="0" smtClean="0"/>
              <a:t>Talk about how you will protect your script and </a:t>
            </a:r>
            <a:r>
              <a:rPr lang="en-US" cap="none" dirty="0" err="1" smtClean="0"/>
              <a:t>programme</a:t>
            </a:r>
            <a:r>
              <a:rPr lang="en-US" cap="none" dirty="0" smtClean="0"/>
              <a:t> from legal / ethical issues.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4425044"/>
            <a:ext cx="9977381" cy="2267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0" y="2107574"/>
            <a:ext cx="2772229" cy="103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62</TotalTime>
  <Words>380</Words>
  <Application>Microsoft Macintosh PowerPoint</Application>
  <PresentationFormat>Widescreen</PresentationFormat>
  <Paragraphs>61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Chalkboard</vt:lpstr>
      <vt:lpstr>Mangal</vt:lpstr>
      <vt:lpstr>Tw Cen MT</vt:lpstr>
      <vt:lpstr>Arial</vt:lpstr>
      <vt:lpstr>Droplet</vt:lpstr>
      <vt:lpstr>PowerPoint Presentation</vt:lpstr>
      <vt:lpstr>PowerPoint Presentation</vt:lpstr>
      <vt:lpstr>Running order</vt:lpstr>
      <vt:lpstr>Listen to the Russell Brand Radio 2 Show</vt:lpstr>
      <vt:lpstr>Create a blog post: LO3 Merit criteria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9</cp:revision>
  <dcterms:created xsi:type="dcterms:W3CDTF">2017-11-19T21:04:11Z</dcterms:created>
  <dcterms:modified xsi:type="dcterms:W3CDTF">2017-11-19T22:06:46Z</dcterms:modified>
</cp:coreProperties>
</file>