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4638"/>
  </p:normalViewPr>
  <p:slideViewPr>
    <p:cSldViewPr snapToGrid="0" snapToObjects="1">
      <p:cViewPr varScale="1">
        <p:scale>
          <a:sx n="109" d="100"/>
          <a:sy n="109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AB29-C45C-384C-BCB9-81FA448E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F04C9-AEB7-6140-AD3D-3527CD843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F5F47-ACBF-C64B-A341-47F67298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62AD7-B3A1-084E-A04E-429BC307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528A5-05AA-2243-94EF-9A44F2E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F4A2-B0A0-1D42-A0C0-7AFD3D38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69C53-F9E1-DA46-AE51-FFD3BC75B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E2529-9FA5-1044-AEAD-5CE4E6F7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7C3ED-9C18-7F4E-A058-439B3188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C3415-7095-594C-9CE7-C4DAEE36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2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9FE850-B6A0-9047-8EF5-477ED09B8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D81EB-8673-804C-8AD3-8850F5F60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5C897-36AA-A44B-A6A7-7F34D4C2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499A4-1A20-D743-B1AD-06C41153D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0703C-81DD-3240-8428-55738FE6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9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DDEF-F164-5843-9708-F4CDABEC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30C4-89BC-6B4A-863C-C2B020B31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E8B29-65F5-3F45-A9E8-7E25CCA7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3C2F-678E-8F40-946F-3305A37E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8CB08-D665-BB43-8411-BB9C82B7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8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D25B-2A17-3945-B0EB-9342D9DF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570BB-AFC7-9341-B0FA-08B8B11B1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0D2A7-1E4C-0247-929C-C773F6F1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00D5D-8B11-A844-B92E-15901E86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6EF7E-7D21-914E-A467-F2D22192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E8673-7900-504B-8AC6-7D55C608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5EB4F-373B-584C-A999-5C6F6015B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F7122-6100-BE4C-8B8A-3B31EB910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EFF3D-6548-6644-B3EA-2F87686A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A6383-15C9-D54C-A453-E90F9B8E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FCA43-43DC-0243-B436-8A3DF56EF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4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4E718-EDAD-B342-B4E3-8389A293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931CB-8CD5-574C-BEF6-F914243C0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16105-0527-1045-932A-8F7B64833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7A812-F44B-3A45-984E-12A031009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3C4B7-12FC-0E41-B041-C93D6A3E0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C0477F-6656-4E42-97C3-A5D0C677B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AE8AC-C4C5-D944-B88E-E44CC322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DDF16-70BC-C345-88FC-CB2A45648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0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B049-47C1-EB48-BB7F-5A3CBD00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DB474-004A-2E4D-A4EE-71C30F97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A84C1-838F-484C-9B77-E3E06B3D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6D4F1-7091-624E-B3E8-9F4CA96D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B2CAD6-71DB-6644-B5CB-9558337F6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1F313-A5A4-3741-AA07-1D79C943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62020-BE2F-4D42-A250-3607904F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8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A02B5-F1C1-8146-968F-1791A421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67BC6-933D-1B4E-A93C-B155D1CEF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A9D04-419A-F04A-A7EC-BBEC55CFF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32A6D-51F3-3243-8371-73C8D5F9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A9BDE-D464-A94A-B881-142BF9A8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3C764-E37F-EB4D-A5A6-7711A8F4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6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4AE3-F27D-DC4A-B068-B3C4BF89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AF6CCE-B441-BF4D-9FF8-558972E04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FEF5C-71D2-CA4D-B8F3-162033821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51CE4-7F47-7441-B826-06042C78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25937-EE26-234C-9C07-4A43416B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316B6-40C2-DC40-8276-B539F5F9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9DCA6-0CC2-B646-8FD6-A0B2E91EA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3ED77-270F-C949-81CB-3C0AC0539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85E3-DC85-3A4E-9420-6E11E25B3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54211-2AA4-7942-AC91-708A5F32CC4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DD3CF-94F5-6243-8BFD-AB81EE0AC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D5687-9673-1341-977F-B60A0B1D5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DC71-4F6D-8D4E-8476-15B88061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5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9CA1C7-2154-CE41-A9D3-4C429F532313}"/>
              </a:ext>
            </a:extLst>
          </p:cNvPr>
          <p:cNvSpPr txBox="1"/>
          <p:nvPr/>
        </p:nvSpPr>
        <p:spPr>
          <a:xfrm>
            <a:off x="738554" y="668215"/>
            <a:ext cx="56388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Similar themes: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3E95C-5EC0-DB43-B461-DBDF7C876E1F}"/>
              </a:ext>
            </a:extLst>
          </p:cNvPr>
          <p:cNvSpPr txBox="1"/>
          <p:nvPr/>
        </p:nvSpPr>
        <p:spPr>
          <a:xfrm>
            <a:off x="6893170" y="668215"/>
            <a:ext cx="4724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Age group: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AC1DCF-C42B-9445-AB62-9B1C14E557E3}"/>
              </a:ext>
            </a:extLst>
          </p:cNvPr>
          <p:cNvSpPr txBox="1"/>
          <p:nvPr/>
        </p:nvSpPr>
        <p:spPr>
          <a:xfrm>
            <a:off x="738554" y="3774831"/>
            <a:ext cx="563880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Gender/Location/Hobbies: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1E3D30-F996-524B-9B3D-07B794CAE560}"/>
              </a:ext>
            </a:extLst>
          </p:cNvPr>
          <p:cNvSpPr txBox="1"/>
          <p:nvPr/>
        </p:nvSpPr>
        <p:spPr>
          <a:xfrm>
            <a:off x="6879096" y="3636331"/>
            <a:ext cx="47244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Similar game objectives: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2F0D0B-BAA8-F640-9FB5-9A66A4E2A3AF}"/>
              </a:ext>
            </a:extLst>
          </p:cNvPr>
          <p:cNvSpPr/>
          <p:nvPr/>
        </p:nvSpPr>
        <p:spPr>
          <a:xfrm>
            <a:off x="0" y="-75365"/>
            <a:ext cx="2776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Research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257484-7941-1742-810D-A20EEDDC987F}"/>
              </a:ext>
            </a:extLst>
          </p:cNvPr>
          <p:cNvSpPr txBox="1"/>
          <p:nvPr/>
        </p:nvSpPr>
        <p:spPr>
          <a:xfrm>
            <a:off x="3514571" y="27964"/>
            <a:ext cx="8065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 games and products relating to your brief and target audience. Make notes on the colours, characters, themes and ideas you notice.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6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Macintosh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samuels</dc:creator>
  <cp:lastModifiedBy>lorenza samuels</cp:lastModifiedBy>
  <cp:revision>2</cp:revision>
  <dcterms:created xsi:type="dcterms:W3CDTF">2018-02-07T16:15:26Z</dcterms:created>
  <dcterms:modified xsi:type="dcterms:W3CDTF">2018-02-07T16:28:47Z</dcterms:modified>
</cp:coreProperties>
</file>