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6"/>
    <p:restoredTop sz="93112"/>
  </p:normalViewPr>
  <p:slideViewPr>
    <p:cSldViewPr snapToGrid="0" snapToObjects="1">
      <p:cViewPr varScale="1">
        <p:scale>
          <a:sx n="64" d="100"/>
          <a:sy n="64" d="100"/>
        </p:scale>
        <p:origin x="200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DC6E-34C5-054B-9A00-90448C660BC6}" type="datetimeFigureOut">
              <a:rPr lang="en-US" smtClean="0"/>
              <a:t>10/29/17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6B27EA6-48E4-814D-BF4F-EF5DFFD6594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gXJP7trvQ" TargetMode="External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y79-sC7o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Pre-Planning Production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Objective: To explore and create extensive research for your product and advert campaign.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0" y="-48683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6300"/>
            <a:ext cx="4038600" cy="15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824397"/>
            <a:ext cx="9520158" cy="10492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Starter: The No-Google Game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In teams write down your answers to this quiz, without using Google.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30207">
            <a:off x="7724362" y="212364"/>
            <a:ext cx="4467639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Chalkboard" charset="0"/>
                <a:ea typeface="Chalkboard" charset="0"/>
                <a:cs typeface="Chalkboard" charset="0"/>
              </a:rPr>
              <a:t>Other</a:t>
            </a:r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 than using Google </a:t>
            </a:r>
            <a:r>
              <a:rPr lang="mr-IN" sz="3600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 how can we research?</a:t>
            </a:r>
            <a:endParaRPr lang="en-US" sz="3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Vox</a:t>
            </a:r>
            <a:r>
              <a:rPr lang="en-US" dirty="0" smtClean="0"/>
              <a:t> Pops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MonkeySurvey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Pearl and Dean business site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Previous campaigns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YouGov</a:t>
            </a:r>
            <a:r>
              <a:rPr lang="en-US" dirty="0" smtClean="0"/>
              <a:t>, RAJAR, other audience statistic websites.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8533" y="2015732"/>
            <a:ext cx="4237128" cy="27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4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</a:t>
            </a:r>
            <a:r>
              <a:rPr lang="en-US" sz="3600" dirty="0" err="1" smtClean="0"/>
              <a:t>vox</a:t>
            </a:r>
            <a:r>
              <a:rPr lang="en-US" sz="3600" dirty="0" smtClean="0"/>
              <a:t> pop?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www.youtube.com/watch?v=My79-sC7oDU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www.youtube.com/watch?v=uygXJP7trvQ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be audio or film.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57" r="-1957" b="12298"/>
          <a:stretch/>
        </p:blipFill>
        <p:spPr>
          <a:xfrm>
            <a:off x="8152629" y="1722634"/>
            <a:ext cx="4039371" cy="26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set of questions to help you establish more research on your audience and market research.</a:t>
            </a:r>
          </a:p>
          <a:p>
            <a:endParaRPr lang="en-US" dirty="0"/>
          </a:p>
          <a:p>
            <a:r>
              <a:rPr lang="en-US" dirty="0" smtClean="0"/>
              <a:t>Collect at least 5 </a:t>
            </a:r>
            <a:r>
              <a:rPr lang="en-US" dirty="0" err="1" smtClean="0"/>
              <a:t>vox</a:t>
            </a:r>
            <a:r>
              <a:rPr lang="en-US" dirty="0" smtClean="0"/>
              <a:t> pops from people around school sixth form (please don’t interrupt lessons)</a:t>
            </a:r>
          </a:p>
          <a:p>
            <a:endParaRPr lang="en-US" dirty="0"/>
          </a:p>
          <a:p>
            <a:r>
              <a:rPr lang="en-US" dirty="0" smtClean="0"/>
              <a:t>Return back to share research you’ve found </a:t>
            </a:r>
            <a:r>
              <a:rPr lang="mr-IN" dirty="0" smtClean="0"/>
              <a:t>–</a:t>
            </a:r>
            <a:r>
              <a:rPr lang="en-US" dirty="0" smtClean="0"/>
              <a:t> what was general thoughts or interesting answers?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4300" y="0"/>
            <a:ext cx="3187700" cy="1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963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</TotalTime>
  <Words>139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Chalkboard</vt:lpstr>
      <vt:lpstr>Mangal</vt:lpstr>
      <vt:lpstr>Palatino Linotype</vt:lpstr>
      <vt:lpstr>Arial</vt:lpstr>
      <vt:lpstr>Gallery</vt:lpstr>
      <vt:lpstr>Pre-Planning Production Process</vt:lpstr>
      <vt:lpstr>Starter: The No-Google Game</vt:lpstr>
      <vt:lpstr>Other than using Google – how can we research?</vt:lpstr>
      <vt:lpstr>What is a vox pop?</vt:lpstr>
      <vt:lpstr>Today’s task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Pre-Planning Production Process</dc:title>
  <dc:creator>lorenza samuels</dc:creator>
  <cp:lastModifiedBy>lorenza samuels</cp:lastModifiedBy>
  <cp:revision>4</cp:revision>
  <dcterms:created xsi:type="dcterms:W3CDTF">2017-10-29T18:09:06Z</dcterms:created>
  <dcterms:modified xsi:type="dcterms:W3CDTF">2017-10-29T19:05:34Z</dcterms:modified>
</cp:coreProperties>
</file>