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4" ContentType="video/mp4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4"/>
    <p:restoredTop sz="94645"/>
  </p:normalViewPr>
  <p:slideViewPr>
    <p:cSldViewPr snapToGrid="0" snapToObjects="1">
      <p:cViewPr>
        <p:scale>
          <a:sx n="72" d="100"/>
          <a:sy n="72" d="100"/>
        </p:scale>
        <p:origin x="536" y="1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8424-0B09-1441-85B8-BB7CED2DC9FB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F6AA-AFAB-D54E-ADF4-48A1955794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8424-0B09-1441-85B8-BB7CED2DC9FB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F6AA-AFAB-D54E-ADF4-48A1955794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8424-0B09-1441-85B8-BB7CED2DC9FB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F6AA-AFAB-D54E-ADF4-48A1955794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8424-0B09-1441-85B8-BB7CED2DC9FB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F6AA-AFAB-D54E-ADF4-48A19557947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8424-0B09-1441-85B8-BB7CED2DC9FB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F6AA-AFAB-D54E-ADF4-48A1955794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8424-0B09-1441-85B8-BB7CED2DC9FB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F6AA-AFAB-D54E-ADF4-48A1955794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8424-0B09-1441-85B8-BB7CED2DC9FB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F6AA-AFAB-D54E-ADF4-48A1955794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8424-0B09-1441-85B8-BB7CED2DC9FB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F6AA-AFAB-D54E-ADF4-48A1955794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8424-0B09-1441-85B8-BB7CED2DC9FB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F6AA-AFAB-D54E-ADF4-48A1955794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8424-0B09-1441-85B8-BB7CED2DC9FB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F6AA-AFAB-D54E-ADF4-48A1955794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8424-0B09-1441-85B8-BB7CED2DC9FB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F6AA-AFAB-D54E-ADF4-48A1955794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8424-0B09-1441-85B8-BB7CED2DC9FB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F6AA-AFAB-D54E-ADF4-48A1955794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8424-0B09-1441-85B8-BB7CED2DC9FB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F6AA-AFAB-D54E-ADF4-48A1955794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8424-0B09-1441-85B8-BB7CED2DC9FB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F6AA-AFAB-D54E-ADF4-48A1955794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8424-0B09-1441-85B8-BB7CED2DC9FB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F6AA-AFAB-D54E-ADF4-48A1955794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8424-0B09-1441-85B8-BB7CED2DC9FB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F6AA-AFAB-D54E-ADF4-48A1955794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8424-0B09-1441-85B8-BB7CED2DC9FB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F6AA-AFAB-D54E-ADF4-48A1955794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F158424-0B09-1441-85B8-BB7CED2DC9FB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EAFF6AA-AFAB-D54E-ADF4-48A195579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5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writersroom/scripts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bc.co.uk/academy/production/television/scripting-and-writ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t="10349" r="-5942" b="53297"/>
          <a:stretch/>
        </p:blipFill>
        <p:spPr>
          <a:xfrm>
            <a:off x="7204482" y="5945823"/>
            <a:ext cx="5752223" cy="9121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411480" y="572909"/>
            <a:ext cx="120386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 smtClean="0">
                <a:ln w="571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Unit 2: Pre-Production Planning</a:t>
            </a:r>
          </a:p>
          <a:p>
            <a:pPr algn="r"/>
            <a:endParaRPr lang="en-US" sz="6600" b="1" dirty="0">
              <a:ln w="57150">
                <a:solidFill>
                  <a:schemeClr val="tx1"/>
                </a:solidFill>
              </a:ln>
              <a:solidFill>
                <a:srgbClr val="FFFF00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 algn="r"/>
            <a:r>
              <a:rPr lang="en-US" sz="6600" b="1" dirty="0" smtClean="0">
                <a:ln w="571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halkboard" charset="0"/>
                <a:ea typeface="Chalkboard" charset="0"/>
                <a:cs typeface="Chalkboard" charset="0"/>
              </a:rPr>
              <a:t>Scripting</a:t>
            </a:r>
            <a:endParaRPr lang="en-US" sz="6600" b="1" dirty="0">
              <a:ln w="57150">
                <a:solidFill>
                  <a:schemeClr val="tx1"/>
                </a:solidFill>
              </a:ln>
              <a:solidFill>
                <a:srgbClr val="FFFF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033779"/>
            <a:ext cx="3420157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Learning Objective: </a:t>
            </a:r>
          </a:p>
          <a:p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To identify key features of a script for production.</a:t>
            </a:r>
          </a:p>
          <a:p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To explain the role of a script writer</a:t>
            </a:r>
          </a:p>
          <a:p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To create a script for a television or radio advert.</a:t>
            </a: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3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724" y="421481"/>
            <a:ext cx="5594308" cy="5594308"/>
          </a:xfrm>
        </p:spPr>
      </p:pic>
      <p:sp>
        <p:nvSpPr>
          <p:cNvPr id="4" name="TextBox 3"/>
          <p:cNvSpPr txBox="1"/>
          <p:nvPr/>
        </p:nvSpPr>
        <p:spPr>
          <a:xfrm>
            <a:off x="0" y="5442108"/>
            <a:ext cx="610362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Learning Objective: </a:t>
            </a:r>
          </a:p>
          <a:p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To identify key features of a script for production.</a:t>
            </a:r>
          </a:p>
          <a:p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To create a script for a television or radio advert.</a:t>
            </a: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9725" y="880550"/>
            <a:ext cx="529389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Why is the script important in a production process?</a:t>
            </a:r>
          </a:p>
          <a:p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endParaRPr lang="en-US" sz="4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Who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utilises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 the script?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363" y="1394848"/>
            <a:ext cx="6208637" cy="364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8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638" y="3218074"/>
            <a:ext cx="3701361" cy="3701361"/>
          </a:xfrm>
        </p:spPr>
      </p:pic>
      <p:sp>
        <p:nvSpPr>
          <p:cNvPr id="4" name="TextBox 3"/>
          <p:cNvSpPr txBox="1"/>
          <p:nvPr/>
        </p:nvSpPr>
        <p:spPr>
          <a:xfrm>
            <a:off x="0" y="5442108"/>
            <a:ext cx="610362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Learning Objective: </a:t>
            </a:r>
          </a:p>
          <a:p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To identify key features of a script for production.</a:t>
            </a:r>
          </a:p>
          <a:p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To create a script for a television or radio advert.</a:t>
            </a: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1972234" y="32288"/>
            <a:ext cx="973112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900" b="1" dirty="0" smtClean="0">
                <a:ln>
                  <a:solidFill>
                    <a:schemeClr val="tx1"/>
                  </a:solidFill>
                </a:ln>
                <a:latin typeface="Chalkboard" charset="0"/>
                <a:ea typeface="Chalkboard" charset="0"/>
                <a:cs typeface="Chalkboard" charset="0"/>
              </a:rPr>
              <a:t>The script is given to all members of the production </a:t>
            </a:r>
          </a:p>
          <a:p>
            <a:pPr marL="457200" indent="-457200">
              <a:buFont typeface="Arial" charset="0"/>
              <a:buChar char="•"/>
            </a:pPr>
            <a:endParaRPr lang="en-US" sz="2900" b="1" dirty="0" smtClean="0">
              <a:ln>
                <a:solidFill>
                  <a:schemeClr val="tx1"/>
                </a:solidFill>
              </a:ln>
              <a:latin typeface="Chalkboard" charset="0"/>
              <a:ea typeface="Chalkboard" charset="0"/>
              <a:cs typeface="Chalkboard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900" b="1" dirty="0" smtClean="0">
                <a:ln>
                  <a:solidFill>
                    <a:schemeClr val="tx1"/>
                  </a:solidFill>
                </a:ln>
                <a:latin typeface="Chalkboard" charset="0"/>
                <a:ea typeface="Chalkboard" charset="0"/>
                <a:cs typeface="Chalkboard" charset="0"/>
              </a:rPr>
              <a:t>Highlights the movements which will take place</a:t>
            </a:r>
          </a:p>
          <a:p>
            <a:pPr marL="457200" indent="-457200">
              <a:buFont typeface="Arial" charset="0"/>
              <a:buChar char="•"/>
            </a:pPr>
            <a:endParaRPr lang="en-US" sz="2900" b="1" dirty="0" smtClean="0">
              <a:ln>
                <a:solidFill>
                  <a:schemeClr val="tx1"/>
                </a:solidFill>
              </a:ln>
              <a:latin typeface="Chalkboard" charset="0"/>
              <a:ea typeface="Chalkboard" charset="0"/>
              <a:cs typeface="Chalkboard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900" b="1" dirty="0" smtClean="0">
                <a:ln>
                  <a:solidFill>
                    <a:schemeClr val="tx1"/>
                  </a:solidFill>
                </a:ln>
                <a:latin typeface="Chalkboard" charset="0"/>
                <a:ea typeface="Chalkboard" charset="0"/>
                <a:cs typeface="Chalkboard" charset="0"/>
              </a:rPr>
              <a:t> Outlines dialogue and expression needed from actors. </a:t>
            </a:r>
            <a:endParaRPr lang="en-US" sz="2900" b="1" dirty="0">
              <a:ln>
                <a:solidFill>
                  <a:schemeClr val="tx1"/>
                </a:solidFill>
              </a:ln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" name="Regular Pentagon 7"/>
          <p:cNvSpPr/>
          <p:nvPr/>
        </p:nvSpPr>
        <p:spPr>
          <a:xfrm>
            <a:off x="0" y="191034"/>
            <a:ext cx="1972235" cy="1747685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7250" y="459975"/>
            <a:ext cx="1557734" cy="1532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Don’t forget to make notes to help </a:t>
            </a:r>
            <a:r>
              <a:rPr lang="en-US" sz="1600" b="1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you revise</a:t>
            </a:r>
            <a:endParaRPr lang="en-US" sz="1600" b="1"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250" y="3300795"/>
            <a:ext cx="892337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900" b="1" dirty="0" smtClean="0">
                <a:ln>
                  <a:solidFill>
                    <a:schemeClr val="tx1"/>
                  </a:solidFill>
                </a:ln>
                <a:latin typeface="Chalkboard" charset="0"/>
                <a:ea typeface="Chalkboard" charset="0"/>
                <a:cs typeface="Chalkboard" charset="0"/>
              </a:rPr>
              <a:t>Main parts of the script are the action and dialogue.</a:t>
            </a:r>
          </a:p>
          <a:p>
            <a:pPr marL="285750" indent="-285750">
              <a:buFont typeface="Arial" charset="0"/>
              <a:buChar char="•"/>
            </a:pPr>
            <a:endParaRPr lang="en-US" sz="2900" b="1" dirty="0" smtClean="0">
              <a:ln>
                <a:solidFill>
                  <a:schemeClr val="tx1"/>
                </a:solidFill>
              </a:ln>
              <a:latin typeface="Chalkboard" charset="0"/>
              <a:ea typeface="Chalkboard" charset="0"/>
              <a:cs typeface="Chalkboard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900" b="1" dirty="0" smtClean="0">
                <a:ln>
                  <a:solidFill>
                    <a:schemeClr val="tx1"/>
                  </a:solidFill>
                </a:ln>
                <a:latin typeface="Chalkboard" charset="0"/>
                <a:ea typeface="Chalkboard" charset="0"/>
                <a:cs typeface="Chalkboard" charset="0"/>
              </a:rPr>
              <a:t>Action is always described in present tense. </a:t>
            </a:r>
          </a:p>
        </p:txBody>
      </p:sp>
    </p:spTree>
    <p:extLst>
      <p:ext uri="{BB962C8B-B14F-4D97-AF65-F5344CB8AC3E}">
        <p14:creationId xmlns:p14="http://schemas.microsoft.com/office/powerpoint/2010/main" val="45940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5" y="571802"/>
            <a:ext cx="8733397" cy="5193203"/>
          </a:xfrm>
        </p:spPr>
      </p:pic>
      <p:sp>
        <p:nvSpPr>
          <p:cNvPr id="4" name="TextBox 3"/>
          <p:cNvSpPr txBox="1"/>
          <p:nvPr/>
        </p:nvSpPr>
        <p:spPr>
          <a:xfrm>
            <a:off x="0" y="5442108"/>
            <a:ext cx="610362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Learning Objective: </a:t>
            </a:r>
          </a:p>
          <a:p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To identify key features of a script for production.</a:t>
            </a:r>
          </a:p>
          <a:p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To create a script for a television or radio advert.</a:t>
            </a: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3291" flipH="1">
            <a:off x="560728" y="135604"/>
            <a:ext cx="2849125" cy="25532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9477819">
            <a:off x="821525" y="703670"/>
            <a:ext cx="1810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halkboard" charset="0"/>
                <a:ea typeface="Chalkboard" charset="0"/>
                <a:cs typeface="Chalkboard" charset="0"/>
              </a:rPr>
              <a:t>Hey! I’m Sampson!</a:t>
            </a:r>
            <a:endParaRPr lang="en-US" sz="2800" b="1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586344">
            <a:off x="5906395" y="3865509"/>
            <a:ext cx="38241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n w="31750"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Slug Line</a:t>
            </a:r>
            <a:endParaRPr lang="en-US" sz="6600" b="1" dirty="0">
              <a:ln w="31750"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58761" y="6180772"/>
            <a:ext cx="4805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Keyword time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" name="Up Arrow 9"/>
          <p:cNvSpPr/>
          <p:nvPr/>
        </p:nvSpPr>
        <p:spPr>
          <a:xfrm rot="19445018">
            <a:off x="8015222" y="4693206"/>
            <a:ext cx="770965" cy="166860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01152" y="2196913"/>
            <a:ext cx="2550658" cy="30469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Slug lines are a scriptwriting keyword for scene headings and would state 3 types of important information.</a:t>
            </a:r>
            <a:endParaRPr lang="en-US" sz="2400" b="1" dirty="0"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92083" y="793072"/>
            <a:ext cx="2273082" cy="20916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Whether scene is interior or exterior</a:t>
            </a:r>
            <a:endParaRPr lang="en-US" sz="2400" b="1" dirty="0">
              <a:ln w="15875"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930728" y="347201"/>
            <a:ext cx="2130636" cy="19293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Location of where the scene is shot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9628094" y="1810871"/>
            <a:ext cx="2563906" cy="2212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Time of the scene, when does it take place.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162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330" y="28919"/>
            <a:ext cx="6329082" cy="6829081"/>
          </a:xfrm>
        </p:spPr>
      </p:pic>
      <p:sp>
        <p:nvSpPr>
          <p:cNvPr id="4" name="TextBox 3"/>
          <p:cNvSpPr txBox="1"/>
          <p:nvPr/>
        </p:nvSpPr>
        <p:spPr>
          <a:xfrm>
            <a:off x="0" y="4549676"/>
            <a:ext cx="4840942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Learning Objective: </a:t>
            </a:r>
          </a:p>
          <a:p>
            <a:endParaRPr lang="en-US" sz="1600" b="1" dirty="0"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To identify key features of a script for production.</a:t>
            </a:r>
          </a:p>
          <a:p>
            <a:endParaRPr lang="en-US" sz="1600" b="1" dirty="0"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To explain the role of a script writer</a:t>
            </a:r>
          </a:p>
          <a:p>
            <a:endParaRPr lang="en-US" sz="1600" b="1" dirty="0"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To create a script for a television or radio advert.</a:t>
            </a:r>
            <a:endParaRPr lang="en-US" sz="1600" b="1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26868"/>
            <a:ext cx="5504331" cy="332398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What key features are you noticing about this film script?</a:t>
            </a:r>
          </a:p>
          <a:p>
            <a:pPr>
              <a:lnSpc>
                <a:spcPct val="150000"/>
              </a:lnSpc>
            </a:pP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What do you notice about the font and format?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110291">
            <a:off x="6006353" y="2535335"/>
            <a:ext cx="532503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halkboard" charset="0"/>
                <a:ea typeface="Chalkboard" charset="0"/>
                <a:cs typeface="Chalkboard" charset="0"/>
              </a:rPr>
              <a:t>Use a highlighter or a pen to circle / underline key features/formatting of the script</a:t>
            </a:r>
            <a:endParaRPr lang="en-US" sz="2400" b="1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89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1"/>
          <a:stretch/>
        </p:blipFill>
        <p:spPr>
          <a:xfrm>
            <a:off x="5880847" y="-48654"/>
            <a:ext cx="5916706" cy="6944755"/>
          </a:xfrm>
        </p:spPr>
      </p:pic>
      <p:sp>
        <p:nvSpPr>
          <p:cNvPr id="4" name="TextBox 3"/>
          <p:cNvSpPr txBox="1"/>
          <p:nvPr/>
        </p:nvSpPr>
        <p:spPr>
          <a:xfrm>
            <a:off x="179294" y="4274581"/>
            <a:ext cx="5522259" cy="25853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Learning Objective: </a:t>
            </a:r>
          </a:p>
          <a:p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To identify key features of a script for production.</a:t>
            </a:r>
          </a:p>
          <a:p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To explain the role of a script writer</a:t>
            </a:r>
          </a:p>
          <a:p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To create a script for a television or radio advert.</a:t>
            </a: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461"/>
            <a:ext cx="5880847" cy="39703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What key features are you noticing about </a:t>
            </a:r>
            <a:r>
              <a:rPr lang="en-US" sz="2800" b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this advert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script?</a:t>
            </a:r>
          </a:p>
          <a:p>
            <a:pPr>
              <a:lnSpc>
                <a:spcPct val="150000"/>
              </a:lnSpc>
            </a:pP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What do you notice about the font and format?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32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7" b="7927"/>
          <a:stretch/>
        </p:blipFill>
        <p:spPr>
          <a:xfrm>
            <a:off x="0" y="1"/>
            <a:ext cx="5731468" cy="6858000"/>
          </a:xfrm>
        </p:spPr>
      </p:pic>
      <p:sp>
        <p:nvSpPr>
          <p:cNvPr id="5" name="TextBox 4"/>
          <p:cNvSpPr txBox="1"/>
          <p:nvPr/>
        </p:nvSpPr>
        <p:spPr>
          <a:xfrm>
            <a:off x="5916706" y="5042118"/>
            <a:ext cx="6149788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Learning Objective: </a:t>
            </a:r>
          </a:p>
          <a:p>
            <a:endParaRPr lang="en-US" sz="1600" b="1" dirty="0"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To identify key features of a script for production.</a:t>
            </a:r>
          </a:p>
          <a:p>
            <a:endParaRPr lang="en-US" sz="1600" b="1" dirty="0"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To explain the role of a script writer</a:t>
            </a:r>
          </a:p>
          <a:p>
            <a:endParaRPr lang="en-US" sz="1600" b="1" dirty="0"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To create a script for a television or radio advert.</a:t>
            </a:r>
            <a:endParaRPr lang="en-US" sz="1600" b="1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1468" y="281733"/>
            <a:ext cx="6335026" cy="43858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1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Take 2-3 minutes to read through and notice the features for radio.</a:t>
            </a:r>
          </a:p>
          <a:p>
            <a:pPr>
              <a:lnSpc>
                <a:spcPct val="150000"/>
              </a:lnSpc>
            </a:pPr>
            <a:endParaRPr lang="en-US" sz="31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>
              <a:lnSpc>
                <a:spcPct val="150000"/>
              </a:lnSpc>
            </a:pPr>
            <a:r>
              <a:rPr lang="en-US" sz="31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What key features are you noticing about this radio script?</a:t>
            </a:r>
          </a:p>
        </p:txBody>
      </p:sp>
    </p:spTree>
    <p:extLst>
      <p:ext uri="{BB962C8B-B14F-4D97-AF65-F5344CB8AC3E}">
        <p14:creationId xmlns:p14="http://schemas.microsoft.com/office/powerpoint/2010/main" val="65268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59985" y="484094"/>
            <a:ext cx="10363826" cy="5791199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cap="none" dirty="0" smtClean="0">
                <a:latin typeface="Chalkboard" charset="0"/>
                <a:ea typeface="Chalkboard" charset="0"/>
                <a:cs typeface="Chalkboard" charset="0"/>
              </a:rPr>
              <a:t>Demonstrate those key conventions of a film script by creating a short scene where character Mark walks into a room to discover Jennifer who has a surprise for him.</a:t>
            </a:r>
            <a:endParaRPr lang="en-US" sz="3200" b="1" cap="none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406" y="2877667"/>
            <a:ext cx="4087905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10 MINUTES</a:t>
            </a:r>
            <a:endParaRPr lang="en-US" sz="5400" b="1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134019"/>
            <a:ext cx="6149788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Learning Objective: </a:t>
            </a:r>
          </a:p>
          <a:p>
            <a:endParaRPr lang="en-US" sz="1600" b="1" dirty="0"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To identify key features of a script for production.</a:t>
            </a:r>
          </a:p>
          <a:p>
            <a:endParaRPr lang="en-US" sz="1600" b="1" dirty="0"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To explain the role of a script writer</a:t>
            </a:r>
          </a:p>
          <a:p>
            <a:endParaRPr lang="en-US" sz="1600" b="1" dirty="0"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To create a script for a television or radio advert.</a:t>
            </a:r>
            <a:endParaRPr lang="en-US" sz="1600" b="1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414" y="2877667"/>
            <a:ext cx="3701361" cy="3701361"/>
          </a:xfrm>
          <a:prstGeom prst="rect">
            <a:avLst/>
          </a:prstGeom>
        </p:spPr>
      </p:pic>
      <p:pic>
        <p:nvPicPr>
          <p:cNvPr id="8" name="Countdown | The Big Clock [HD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06878" y="2546696"/>
            <a:ext cx="3221691" cy="241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1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5153" y="35859"/>
            <a:ext cx="11600329" cy="5181599"/>
          </a:xfr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HTTP://</a:t>
            </a:r>
            <a:r>
              <a:rPr lang="en-US" sz="2800" b="1" dirty="0" err="1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WWW.Celtx.com</a:t>
            </a:r>
            <a:r>
              <a:rPr lang="en-US" sz="2800" b="1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mr-IN" sz="2800" b="1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–</a:t>
            </a:r>
            <a:r>
              <a:rPr lang="en-US" sz="2800" b="1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2800" b="1" cap="none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Great free script format website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 smtClean="0"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800" b="1" dirty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  <a:hlinkClick r:id="rId2"/>
              </a:rPr>
              <a:t>http://</a:t>
            </a:r>
            <a:r>
              <a:rPr lang="en-US" sz="2800" b="1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  <a:hlinkClick r:id="rId2"/>
              </a:rPr>
              <a:t>www.bbc.co.uk/academy/production/television/scripting-and-writing</a:t>
            </a:r>
            <a:r>
              <a:rPr lang="en-US" sz="2800" b="1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 - </a:t>
            </a:r>
            <a:r>
              <a:rPr lang="en-US" sz="2800" b="1" cap="none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Interesting videos, articles and podcasts about scripting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800" b="1" dirty="0"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800" b="1" dirty="0" smtClean="0"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800" b="1" dirty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  <a:hlinkClick r:id="rId3"/>
              </a:rPr>
              <a:t>http://</a:t>
            </a:r>
            <a:r>
              <a:rPr lang="en-US" sz="2800" b="1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  <a:hlinkClick r:id="rId3"/>
              </a:rPr>
              <a:t>www.bbc.co.uk/writersroom</a:t>
            </a:r>
            <a:r>
              <a:rPr lang="en-US" sz="2800" b="1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  <a:hlinkClick r:id="rId3"/>
              </a:rPr>
              <a:t>/scripts</a:t>
            </a:r>
            <a:r>
              <a:rPr lang="en-US" sz="2800" b="1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2800" b="1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- </a:t>
            </a:r>
            <a:r>
              <a:rPr lang="en-US" sz="2800" b="1" cap="none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Current </a:t>
            </a:r>
            <a:r>
              <a:rPr lang="en-US" sz="2800" b="1" cap="none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television and radio scripts. Also advice and writer tips.</a:t>
            </a:r>
            <a:endParaRPr lang="en-US" sz="2800" b="1" cap="none" dirty="0"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134019"/>
            <a:ext cx="6149788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Learning Objective: </a:t>
            </a:r>
          </a:p>
          <a:p>
            <a:endParaRPr lang="en-US" sz="1600" b="1" dirty="0"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To identify key features of a script for production.</a:t>
            </a:r>
          </a:p>
          <a:p>
            <a:endParaRPr lang="en-US" sz="1600" b="1" dirty="0"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To explain the role of a script writer</a:t>
            </a:r>
          </a:p>
          <a:p>
            <a:endParaRPr lang="en-US" sz="1600" b="1" dirty="0"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To create a script for a television or radio advert.</a:t>
            </a:r>
            <a:endParaRPr lang="en-US" sz="1600" b="1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2889">
            <a:off x="9018380" y="4258682"/>
            <a:ext cx="2546201" cy="25462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953652">
            <a:off x="9550345" y="5384444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Help, software </a:t>
            </a:r>
            <a:r>
              <a:rPr lang="en-US" b="1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and tips</a:t>
            </a:r>
            <a:endParaRPr lang="en-US" b="1"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" name="Left Arrow 6"/>
          <p:cNvSpPr/>
          <p:nvPr/>
        </p:nvSpPr>
        <p:spPr>
          <a:xfrm rot="1965994">
            <a:off x="7932778" y="4890223"/>
            <a:ext cx="1272988" cy="717185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8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123</TotalTime>
  <Words>545</Words>
  <Application>Microsoft Macintosh PowerPoint</Application>
  <PresentationFormat>Widescreen</PresentationFormat>
  <Paragraphs>100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Tw Cen MT</vt:lpstr>
      <vt:lpstr>Arial</vt:lpstr>
      <vt:lpstr>Chalkboard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lorenza samuels</dc:creator>
  <cp:lastModifiedBy>lorenza samuels</cp:lastModifiedBy>
  <cp:revision>23</cp:revision>
  <dcterms:created xsi:type="dcterms:W3CDTF">2017-11-13T18:56:03Z</dcterms:created>
  <dcterms:modified xsi:type="dcterms:W3CDTF">2017-11-13T20:59:12Z</dcterms:modified>
</cp:coreProperties>
</file>