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4645"/>
  </p:normalViewPr>
  <p:slideViewPr>
    <p:cSldViewPr snapToGrid="0" snapToObjects="1">
      <p:cViewPr>
        <p:scale>
          <a:sx n="90" d="100"/>
          <a:sy n="90" d="100"/>
        </p:scale>
        <p:origin x="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ACB8FC-5ACE-7042-A6EE-41F36755408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A23C99-745F-0146-83CE-833A44819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9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4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53015">
            <a:off x="7829478" y="2381297"/>
            <a:ext cx="1603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Social Media</a:t>
            </a: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And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Globalisation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D844"/>
              </a:clrFrom>
              <a:clrTo>
                <a:srgbClr val="F6D8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029">
            <a:off x="8901137" y="4201545"/>
            <a:ext cx="861450" cy="959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6246" y="0"/>
            <a:ext cx="500575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Learning Objective: To explain the impact and need of social 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5046" y="20488"/>
            <a:ext cx="97653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To explain the impact and need of social media.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447" y="668215"/>
            <a:ext cx="234461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How can social media be used for personal use?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3692" y="757645"/>
            <a:ext cx="184052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How can producers </a:t>
            </a:r>
            <a:r>
              <a:rPr lang="en-US" b="1" smtClean="0">
                <a:latin typeface="Chalkboard" charset="0"/>
                <a:ea typeface="Chalkboard" charset="0"/>
                <a:cs typeface="Chalkboard" charset="0"/>
              </a:rPr>
              <a:t>use social media?</a:t>
            </a:r>
            <a:endParaRPr lang="en-US" b="1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970585"/>
            <a:ext cx="1471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Grab a post-it note and apply your answers to the board.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1793631"/>
            <a:ext cx="2736605" cy="4652230"/>
          </a:xfrm>
        </p:spPr>
      </p:pic>
      <p:sp>
        <p:nvSpPr>
          <p:cNvPr id="6" name="TextBox 5"/>
          <p:cNvSpPr txBox="1"/>
          <p:nvPr/>
        </p:nvSpPr>
        <p:spPr>
          <a:xfrm>
            <a:off x="1441939" y="0"/>
            <a:ext cx="97653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To explain the impact and need of social media.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25" y="820616"/>
            <a:ext cx="787790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Today you’re going to work together to plan an answer and present back your findings.</a:t>
            </a:r>
          </a:p>
          <a:p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You need to think of your answer to a point, an example which </a:t>
            </a:r>
            <a:r>
              <a:rPr lang="en-US" sz="2800" b="1" dirty="0" err="1" smtClean="0">
                <a:latin typeface="Chalkboard" charset="0"/>
                <a:ea typeface="Chalkboard" charset="0"/>
                <a:cs typeface="Chalkboard" charset="0"/>
              </a:rPr>
              <a:t>emphasises</a:t>
            </a: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 your point and an explanation.</a:t>
            </a:r>
          </a:p>
          <a:p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  <a:p>
            <a:endParaRPr lang="en-US" sz="28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For example:</a:t>
            </a:r>
          </a:p>
          <a:p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  <a:p>
            <a:endParaRPr lang="en-US" sz="28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Has social media changed the way we promote films?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096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13" y="-341539"/>
            <a:ext cx="9154887" cy="6103258"/>
          </a:xfrm>
        </p:spPr>
      </p:pic>
      <p:sp>
        <p:nvSpPr>
          <p:cNvPr id="5" name="TextBox 4"/>
          <p:cNvSpPr txBox="1"/>
          <p:nvPr/>
        </p:nvSpPr>
        <p:spPr>
          <a:xfrm>
            <a:off x="1441939" y="0"/>
            <a:ext cx="97653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To explain the impact and need of social media.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213" y="739446"/>
            <a:ext cx="86214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In my opinion, the development of social media, such as since Web 2.0, has changed the ways producers create film marketing. This is because audience members receive media in different platforms now. </a:t>
            </a:r>
          </a:p>
          <a:p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  <a:p>
            <a:endParaRPr lang="en-US" sz="24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Cinemas now have their own apps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Instagram has sponsorship adverts (since web 3.0 uses metadata to target adverts)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Facebook has fan pages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Twitter has film-specific accounts.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An example of where film producers have used social media to promote their film is Dark Knight. The Dark Knight used a viral marketing campaign to attract a wider audience. They did this by</a:t>
            </a:r>
            <a:r>
              <a:rPr lang="mr-IN" sz="2400" b="1" dirty="0" smtClean="0">
                <a:latin typeface="Chalkboard" charset="0"/>
                <a:ea typeface="Chalkboard" charset="0"/>
                <a:cs typeface="Chalkboard" charset="0"/>
              </a:rPr>
              <a:t>…………</a:t>
            </a: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57" y="4288972"/>
            <a:ext cx="1574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97" y="473741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3175" cmpd="sng"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Groups:</a:t>
            </a:r>
            <a:endParaRPr lang="en-US" sz="4400" b="1" dirty="0">
              <a:ln w="3175" cmpd="sng"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813" y="1998813"/>
            <a:ext cx="8534400" cy="3615267"/>
          </a:xfrm>
        </p:spPr>
        <p:txBody>
          <a:bodyPr>
            <a:noAutofit/>
          </a:bodyPr>
          <a:lstStyle/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Charlotte, Hannah, </a:t>
            </a:r>
            <a:r>
              <a:rPr lang="en-US" sz="4000" b="1" dirty="0" err="1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Chessie</a:t>
            </a:r>
            <a:endParaRPr lang="en-US" sz="4000" b="1" dirty="0" smtClean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Will, Maria, </a:t>
            </a:r>
            <a:r>
              <a:rPr lang="en-US" sz="4000" b="1" dirty="0" err="1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Imi</a:t>
            </a:r>
            <a:endParaRPr lang="en-US" sz="4000" b="1" dirty="0" smtClean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Anna, Bethan, Andy </a:t>
            </a:r>
          </a:p>
          <a:p>
            <a:pPr marL="457200" indent="-4572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Oscar, Sarah, Elliott</a:t>
            </a:r>
            <a:endParaRPr lang="en-US" sz="4000" b="1" dirty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939" y="0"/>
            <a:ext cx="97653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To explain the impact and need of social media.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76" y="2320698"/>
            <a:ext cx="2794000" cy="32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1" y="257175"/>
            <a:ext cx="9802814" cy="6600825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Group 1: </a:t>
            </a:r>
            <a:r>
              <a:rPr lang="en-US" sz="2800" b="1" dirty="0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Identify what producers need to consider when marketing with social media in foreign countries?</a:t>
            </a:r>
            <a:endParaRPr lang="en-US" sz="2800" b="1" dirty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6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Group 2: </a:t>
            </a:r>
            <a:r>
              <a:rPr lang="en-US" sz="2800" b="1" dirty="0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What regulations and rules need to be looked at for social media producers/content makers? Who is the regulator?</a:t>
            </a:r>
          </a:p>
          <a:p>
            <a:pPr>
              <a:lnSpc>
                <a:spcPct val="16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Group 3:</a:t>
            </a:r>
            <a:r>
              <a:rPr lang="en-US" sz="2800" b="1" dirty="0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 What are the negative impacts of social media on businesses? Give a normal business and social media business example.</a:t>
            </a:r>
          </a:p>
          <a:p>
            <a:pPr>
              <a:lnSpc>
                <a:spcPct val="16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Group 4: </a:t>
            </a:r>
            <a:r>
              <a:rPr lang="en-US" sz="2800" b="1" dirty="0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How can social media help media producers?</a:t>
            </a:r>
            <a:endParaRPr lang="en-US" sz="2800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939" y="0"/>
            <a:ext cx="97653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To explain the impact and need of social media.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427923">
            <a:off x="9259249" y="3813659"/>
            <a:ext cx="201453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15 MINUTES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497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364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Chalkboard</vt:lpstr>
      <vt:lpstr>Wingdings 3</vt:lpstr>
      <vt:lpstr>Arial</vt:lpstr>
      <vt:lpstr>Slice</vt:lpstr>
      <vt:lpstr>PowerPoint Presentation</vt:lpstr>
      <vt:lpstr>PowerPoint Presentation</vt:lpstr>
      <vt:lpstr>PowerPoint Presentation</vt:lpstr>
      <vt:lpstr>PowerPoint Presentation</vt:lpstr>
      <vt:lpstr>Groups: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11</cp:revision>
  <dcterms:created xsi:type="dcterms:W3CDTF">2017-11-21T14:42:14Z</dcterms:created>
  <dcterms:modified xsi:type="dcterms:W3CDTF">2017-11-21T16:06:12Z</dcterms:modified>
</cp:coreProperties>
</file>