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3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5C1C-B797-5743-835B-8B3D4F38379A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DA6A-E9B9-234A-B309-B88CE91985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32" y="1196370"/>
            <a:ext cx="4593936" cy="4593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9777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UNIT 6: </a:t>
            </a:r>
          </a:p>
          <a:p>
            <a:pPr algn="ctr"/>
            <a:endParaRPr lang="en-US" sz="48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endParaRPr lang="en-US" sz="48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endParaRPr lang="en-US" sz="48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endParaRPr lang="en-US" sz="48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endParaRPr lang="en-US" sz="48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endParaRPr lang="en-US" sz="48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/>
            <a:r>
              <a:rPr lang="en-US" sz="4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Social Media and Globalisation</a:t>
            </a:r>
            <a:endParaRPr lang="en-US" sz="48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37" y="2560318"/>
            <a:ext cx="1606126" cy="17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Learning Outcomes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1: Able to explain how online and social media products are used.</a:t>
            </a:r>
          </a:p>
          <a:p>
            <a:pPr marL="0" indent="0"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2: Write about the impact of social media and globalistation on media audiences and producers.</a:t>
            </a:r>
          </a:p>
          <a:p>
            <a:pPr marL="0" indent="0"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3: Explore and establish how global industries use social media.</a:t>
            </a:r>
          </a:p>
          <a:p>
            <a:pPr marL="0" indent="0"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4: Students are able to plan a successful social media campaign and illustrate how to manage it.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78" y="1069134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Two hour exam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60 marks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331" y="1984086"/>
            <a:ext cx="4873914" cy="4873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613969">
            <a:off x="505916" y="2671102"/>
            <a:ext cx="272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Section A is worth 30 marks and Section B is worth 30 marks.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0" y="596225"/>
            <a:ext cx="9144000" cy="646331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Throughout this unit you will receive various case studies, practical tasks and extra help to guide you through the exam.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44" y="2636322"/>
            <a:ext cx="2268909" cy="20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L01.1 </a:t>
            </a:r>
            <a:r>
              <a:rPr lang="mr-IN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–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Understanding Social Media Usage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862189"/>
              </p:ext>
            </p:extLst>
          </p:nvPr>
        </p:nvGraphicFramePr>
        <p:xfrm>
          <a:off x="628650" y="1816925"/>
          <a:ext cx="7886700" cy="309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4857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Media</a:t>
                      </a:r>
                      <a:r>
                        <a:rPr lang="en-US" baseline="0" dirty="0" smtClean="0"/>
                        <a:t>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do I use the app?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Why do I use</a:t>
                      </a:r>
                      <a:r>
                        <a:rPr lang="en-US" baseline="0" dirty="0" smtClean="0"/>
                        <a:t> the app?</a:t>
                      </a:r>
                      <a:endParaRPr lang="en-US" dirty="0"/>
                    </a:p>
                  </a:txBody>
                  <a:tcPr/>
                </a:tc>
              </a:tr>
              <a:tr h="817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7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7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1842" y="5034907"/>
            <a:ext cx="7280316" cy="128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In pairs pick four social media apps that you used (or have used in the past) and discuss the questions. Fill your table with your answers, ready for feedback.</a:t>
            </a:r>
            <a:endParaRPr lang="en-US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WEB 1.0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  <a:sym typeface="Wingdings"/>
              </a:rPr>
              <a:t> 3.0 Quiz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2288763"/>
            <a:ext cx="5533901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Use the quiz sheet to find out all about the developments of online technology which is split into 3 parts: Web 1.0, Web 2.0 and Web 3.0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80" y="2897579"/>
            <a:ext cx="3289300" cy="3960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65657">
            <a:off x="6479341" y="536527"/>
            <a:ext cx="236904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halkboard" charset="0"/>
                <a:ea typeface="Chalkboard" charset="0"/>
                <a:cs typeface="Chalkboard" charset="0"/>
              </a:rPr>
              <a:t>Some of the answers will need googling, some your own thinking </a:t>
            </a: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and </a:t>
            </a:r>
            <a:r>
              <a:rPr lang="en-US" b="1" dirty="0">
                <a:latin typeface="Chalkboard" charset="0"/>
                <a:ea typeface="Chalkboard" charset="0"/>
                <a:cs typeface="Chalkboard" charset="0"/>
              </a:rPr>
              <a:t>some you may need to ask your peers or Miss Samuels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42"/>
            <a:ext cx="7886700" cy="1325563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Keywords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13164"/>
            <a:ext cx="8787740" cy="5060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Hypertext </a:t>
            </a:r>
            <a:r>
              <a:rPr lang="mr-IN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text which contains links, which was common and began on read-only websites of 1.0</a:t>
            </a:r>
          </a:p>
          <a:p>
            <a:pPr marL="0" indent="0">
              <a:lnSpc>
                <a:spcPct val="160000"/>
              </a:lnSpc>
              <a:buNone/>
            </a:pP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Collaboration </a:t>
            </a:r>
            <a:r>
              <a:rPr lang="mr-IN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The way 2.0 has allowed producers to use social media and work together on large scale projects. (Often international)</a:t>
            </a:r>
          </a:p>
          <a:p>
            <a:pPr marL="0" indent="0">
              <a:lnSpc>
                <a:spcPct val="160000"/>
              </a:lnSpc>
              <a:buNone/>
            </a:pPr>
            <a:endParaRPr lang="en-US" sz="4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Prosumer </a:t>
            </a:r>
            <a:r>
              <a:rPr lang="mr-IN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An amateur producer who used online/digital technologies to create and distribute media products. (Vloggers, YouTube music artists, Vimeo short film makers)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4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Semantic Web</a:t>
            </a:r>
            <a:r>
              <a:rPr lang="mr-IN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The way, by 3.0, machines are allowed to understand the meaning of hyperlinked information to personalise content to audiences. (Facebook adverts / Amazon recommendations).</a:t>
            </a:r>
            <a:endParaRPr lang="en-US" sz="40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355" y="0"/>
            <a:ext cx="3059381" cy="15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72" y="341061"/>
            <a:ext cx="5943471" cy="6133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60352">
            <a:off x="403761" y="3194462"/>
            <a:ext cx="201880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are the benefits of Web 3.0?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361114">
            <a:off x="6436427" y="783772"/>
            <a:ext cx="167442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are negatives in this development?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266436">
            <a:off x="5379522" y="5664530"/>
            <a:ext cx="31733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is next for the Web?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2" y="365126"/>
            <a:ext cx="8515036" cy="494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3" y="5658511"/>
            <a:ext cx="6386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halkboard" charset="0"/>
                <a:ea typeface="Chalkboard" charset="0"/>
                <a:cs typeface="Chalkboard" charset="0"/>
              </a:rPr>
              <a:t>Evolution of Online technologies</a:t>
            </a:r>
            <a:endParaRPr lang="en-US" sz="32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91330">
            <a:off x="168010" y="283740"/>
            <a:ext cx="3568306" cy="16696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Write up your learning so far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7109"/>
            <a:ext cx="81947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Explain about the differences between Web 1.0, Web 2.0 and Web 3.0.</a:t>
            </a:r>
          </a:p>
          <a:p>
            <a:endParaRPr lang="en-US" dirty="0"/>
          </a:p>
          <a:p>
            <a:r>
              <a:rPr lang="en-US" dirty="0" smtClean="0"/>
              <a:t>What are the benefits of Web 3.0? What could be negatives?</a:t>
            </a:r>
          </a:p>
          <a:p>
            <a:endParaRPr lang="en-US" dirty="0"/>
          </a:p>
          <a:p>
            <a:r>
              <a:rPr lang="en-US" dirty="0" smtClean="0"/>
              <a:t>What are key social media platforms for media producers and how might they use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4402" y="186625"/>
            <a:ext cx="3420948" cy="17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407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Chalkboard</vt:lpstr>
      <vt:lpstr>Segoe Print</vt:lpstr>
      <vt:lpstr>Wingdings</vt:lpstr>
      <vt:lpstr>Office Theme</vt:lpstr>
      <vt:lpstr>PowerPoint Presentation</vt:lpstr>
      <vt:lpstr>Learning Outcomes</vt:lpstr>
      <vt:lpstr>Two hour exam – 60 marks</vt:lpstr>
      <vt:lpstr>L01.1 – Understanding Social Media Usage</vt:lpstr>
      <vt:lpstr>WEB 1.0  3.0 Quiz</vt:lpstr>
      <vt:lpstr>Keywords</vt:lpstr>
      <vt:lpstr>PowerPoint Presentation</vt:lpstr>
      <vt:lpstr>PowerPoint Presentation</vt:lpstr>
      <vt:lpstr>Write up your learning so far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Microsoft Office User</cp:lastModifiedBy>
  <cp:revision>24</cp:revision>
  <dcterms:created xsi:type="dcterms:W3CDTF">2017-09-07T19:37:20Z</dcterms:created>
  <dcterms:modified xsi:type="dcterms:W3CDTF">2017-09-11T13:11:08Z</dcterms:modified>
</cp:coreProperties>
</file>